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64" r:id="rId4"/>
  </p:sldMasterIdLst>
  <p:notesMasterIdLst>
    <p:notesMasterId r:id="rId18"/>
  </p:notesMasterIdLst>
  <p:handoutMasterIdLst>
    <p:handoutMasterId r:id="rId19"/>
  </p:handoutMasterIdLst>
  <p:sldIdLst>
    <p:sldId id="325" r:id="rId5"/>
    <p:sldId id="345" r:id="rId6"/>
    <p:sldId id="346" r:id="rId7"/>
    <p:sldId id="341" r:id="rId8"/>
    <p:sldId id="338" r:id="rId9"/>
    <p:sldId id="347" r:id="rId10"/>
    <p:sldId id="348" r:id="rId11"/>
    <p:sldId id="342" r:id="rId12"/>
    <p:sldId id="339" r:id="rId13"/>
    <p:sldId id="343" r:id="rId14"/>
    <p:sldId id="344" r:id="rId15"/>
    <p:sldId id="307" r:id="rId16"/>
    <p:sldId id="32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03EDCF-B2C8-42BF-A33C-1771C316EA21}" v="165" dt="2025-03-11T19:22:14.485"/>
  </p1510:revLst>
</p1510:revInfo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3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y Fehl" userId="541dd6bb78171424" providerId="LiveId" clId="{CC03EDCF-B2C8-42BF-A33C-1771C316EA21}"/>
    <pc:docChg chg="undo custSel addSld delSld modSld sldOrd modMainMaster modShowInfo">
      <pc:chgData name="Gary Fehl" userId="541dd6bb78171424" providerId="LiveId" clId="{CC03EDCF-B2C8-42BF-A33C-1771C316EA21}" dt="2025-03-12T18:13:05.056" v="1245" actId="20577"/>
      <pc:docMkLst>
        <pc:docMk/>
      </pc:docMkLst>
      <pc:sldChg chg="addSp delSp modSp mod ord modTransition setBg modClrScheme chgLayout">
        <pc:chgData name="Gary Fehl" userId="541dd6bb78171424" providerId="LiveId" clId="{CC03EDCF-B2C8-42BF-A33C-1771C316EA21}" dt="2025-03-12T18:13:05.056" v="1245" actId="20577"/>
        <pc:sldMkLst>
          <pc:docMk/>
          <pc:sldMk cId="1476309329" sldId="307"/>
        </pc:sldMkLst>
        <pc:spChg chg="add del mod ord">
          <ac:chgData name="Gary Fehl" userId="541dd6bb78171424" providerId="LiveId" clId="{CC03EDCF-B2C8-42BF-A33C-1771C316EA21}" dt="2025-03-11T18:51:16.286" v="1025"/>
          <ac:spMkLst>
            <pc:docMk/>
            <pc:sldMk cId="1476309329" sldId="307"/>
            <ac:spMk id="2" creationId="{F634C3DB-AD34-0CCE-BEB3-C19B27DAD8F6}"/>
          </ac:spMkLst>
        </pc:spChg>
        <pc:spChg chg="mod ord">
          <ac:chgData name="Gary Fehl" userId="541dd6bb78171424" providerId="LiveId" clId="{CC03EDCF-B2C8-42BF-A33C-1771C316EA21}" dt="2025-03-11T18:52:52.981" v="1036" actId="26606"/>
          <ac:spMkLst>
            <pc:docMk/>
            <pc:sldMk cId="1476309329" sldId="307"/>
            <ac:spMk id="4" creationId="{6E0FD4B5-4088-0CC7-E6CC-DEA779045EB0}"/>
          </ac:spMkLst>
        </pc:spChg>
        <pc:spChg chg="mod ord">
          <ac:chgData name="Gary Fehl" userId="541dd6bb78171424" providerId="LiveId" clId="{CC03EDCF-B2C8-42BF-A33C-1771C316EA21}" dt="2025-03-11T19:22:14.485" v="1243"/>
          <ac:spMkLst>
            <pc:docMk/>
            <pc:sldMk cId="1476309329" sldId="307"/>
            <ac:spMk id="6" creationId="{E3DACA5B-2517-4D0F-56A7-A745B4F952C8}"/>
          </ac:spMkLst>
        </pc:spChg>
        <pc:spChg chg="mod ord">
          <ac:chgData name="Gary Fehl" userId="541dd6bb78171424" providerId="LiveId" clId="{CC03EDCF-B2C8-42BF-A33C-1771C316EA21}" dt="2025-03-12T18:13:05.056" v="1245" actId="20577"/>
          <ac:spMkLst>
            <pc:docMk/>
            <pc:sldMk cId="1476309329" sldId="307"/>
            <ac:spMk id="12" creationId="{6E8A52F5-2C5F-0E80-9BDE-822BFCF4F51E}"/>
          </ac:spMkLst>
        </pc:spChg>
        <pc:spChg chg="mod ord">
          <ac:chgData name="Gary Fehl" userId="541dd6bb78171424" providerId="LiveId" clId="{CC03EDCF-B2C8-42BF-A33C-1771C316EA21}" dt="2025-03-11T18:52:52.981" v="1036" actId="26606"/>
          <ac:spMkLst>
            <pc:docMk/>
            <pc:sldMk cId="1476309329" sldId="307"/>
            <ac:spMk id="39" creationId="{86A23B90-D6E2-D980-7780-B6FC54FD8DE3}"/>
          </ac:spMkLst>
        </pc:spChg>
        <pc:spChg chg="add del">
          <ac:chgData name="Gary Fehl" userId="541dd6bb78171424" providerId="LiveId" clId="{CC03EDCF-B2C8-42BF-A33C-1771C316EA21}" dt="2025-03-11T18:52:35.699" v="1033" actId="26606"/>
          <ac:spMkLst>
            <pc:docMk/>
            <pc:sldMk cId="1476309329" sldId="307"/>
            <ac:spMk id="41" creationId="{EEA869E1-F851-4A52-92F5-77E592B76A5B}"/>
          </ac:spMkLst>
        </pc:spChg>
        <pc:spChg chg="add del">
          <ac:chgData name="Gary Fehl" userId="541dd6bb78171424" providerId="LiveId" clId="{CC03EDCF-B2C8-42BF-A33C-1771C316EA21}" dt="2025-03-11T18:51:41.067" v="1027" actId="26606"/>
          <ac:spMkLst>
            <pc:docMk/>
            <pc:sldMk cId="1476309329" sldId="307"/>
            <ac:spMk id="44" creationId="{E02DA677-C58A-4FCE-A9A0-E66A42EBD9A5}"/>
          </ac:spMkLst>
        </pc:spChg>
        <pc:spChg chg="add del">
          <ac:chgData name="Gary Fehl" userId="541dd6bb78171424" providerId="LiveId" clId="{CC03EDCF-B2C8-42BF-A33C-1771C316EA21}" dt="2025-03-11T18:52:35.699" v="1033" actId="26606"/>
          <ac:spMkLst>
            <pc:docMk/>
            <pc:sldMk cId="1476309329" sldId="307"/>
            <ac:spMk id="47" creationId="{00F178E2-AACB-4EFE-A67A-5327512E4004}"/>
          </ac:spMkLst>
        </pc:spChg>
        <pc:spChg chg="add del">
          <ac:chgData name="Gary Fehl" userId="541dd6bb78171424" providerId="LiveId" clId="{CC03EDCF-B2C8-42BF-A33C-1771C316EA21}" dt="2025-03-11T18:52:35.699" v="1033" actId="26606"/>
          <ac:spMkLst>
            <pc:docMk/>
            <pc:sldMk cId="1476309329" sldId="307"/>
            <ac:spMk id="51" creationId="{EE282A56-24D8-489E-AC37-6EA78E071FB9}"/>
          </ac:spMkLst>
        </pc:spChg>
        <pc:spChg chg="add del">
          <ac:chgData name="Gary Fehl" userId="541dd6bb78171424" providerId="LiveId" clId="{CC03EDCF-B2C8-42BF-A33C-1771C316EA21}" dt="2025-03-11T18:51:41.067" v="1027" actId="26606"/>
          <ac:spMkLst>
            <pc:docMk/>
            <pc:sldMk cId="1476309329" sldId="307"/>
            <ac:spMk id="52" creationId="{F895F5A6-016E-4BA7-92AD-4B5336459546}"/>
          </ac:spMkLst>
        </pc:spChg>
        <pc:spChg chg="add del">
          <ac:chgData name="Gary Fehl" userId="541dd6bb78171424" providerId="LiveId" clId="{CC03EDCF-B2C8-42BF-A33C-1771C316EA21}" dt="2025-03-11T18:51:41.067" v="1027" actId="26606"/>
          <ac:spMkLst>
            <pc:docMk/>
            <pc:sldMk cId="1476309329" sldId="307"/>
            <ac:spMk id="56" creationId="{ED94C544-92F7-4569-9FE8-7C22E9F45BDF}"/>
          </ac:spMkLst>
        </pc:spChg>
        <pc:spChg chg="add del">
          <ac:chgData name="Gary Fehl" userId="541dd6bb78171424" providerId="LiveId" clId="{CC03EDCF-B2C8-42BF-A33C-1771C316EA21}" dt="2025-03-11T18:52:52.958" v="1035" actId="26606"/>
          <ac:spMkLst>
            <pc:docMk/>
            <pc:sldMk cId="1476309329" sldId="307"/>
            <ac:spMk id="63" creationId="{EEA869E1-F851-4A52-92F5-77E592B76A5B}"/>
          </ac:spMkLst>
        </pc:spChg>
        <pc:spChg chg="add del">
          <ac:chgData name="Gary Fehl" userId="541dd6bb78171424" providerId="LiveId" clId="{CC03EDCF-B2C8-42BF-A33C-1771C316EA21}" dt="2025-03-11T18:52:17.505" v="1031" actId="26606"/>
          <ac:spMkLst>
            <pc:docMk/>
            <pc:sldMk cId="1476309329" sldId="307"/>
            <ac:spMk id="66" creationId="{EEA869E1-F851-4A52-92F5-77E592B76A5B}"/>
          </ac:spMkLst>
        </pc:spChg>
        <pc:spChg chg="add del">
          <ac:chgData name="Gary Fehl" userId="541dd6bb78171424" providerId="LiveId" clId="{CC03EDCF-B2C8-42BF-A33C-1771C316EA21}" dt="2025-03-11T18:52:17.505" v="1031" actId="26606"/>
          <ac:spMkLst>
            <pc:docMk/>
            <pc:sldMk cId="1476309329" sldId="307"/>
            <ac:spMk id="70" creationId="{01E8EC89-86BC-4558-B010-53DF36A5AB2E}"/>
          </ac:spMkLst>
        </pc:spChg>
        <pc:spChg chg="add del">
          <ac:chgData name="Gary Fehl" userId="541dd6bb78171424" providerId="LiveId" clId="{CC03EDCF-B2C8-42BF-A33C-1771C316EA21}" dt="2025-03-11T18:52:17.505" v="1031" actId="26606"/>
          <ac:spMkLst>
            <pc:docMk/>
            <pc:sldMk cId="1476309329" sldId="307"/>
            <ac:spMk id="72" creationId="{54977EF3-E0BF-4719-9C15-8564B7D68F83}"/>
          </ac:spMkLst>
        </pc:spChg>
        <pc:spChg chg="add del">
          <ac:chgData name="Gary Fehl" userId="541dd6bb78171424" providerId="LiveId" clId="{CC03EDCF-B2C8-42BF-A33C-1771C316EA21}" dt="2025-03-11T18:52:52.958" v="1035" actId="26606"/>
          <ac:spMkLst>
            <pc:docMk/>
            <pc:sldMk cId="1476309329" sldId="307"/>
            <ac:spMk id="77" creationId="{18B49D93-3851-488B-8E86-A5F6BCB247D8}"/>
          </ac:spMkLst>
        </pc:spChg>
        <pc:spChg chg="add del">
          <ac:chgData name="Gary Fehl" userId="541dd6bb78171424" providerId="LiveId" clId="{CC03EDCF-B2C8-42BF-A33C-1771C316EA21}" dt="2025-03-11T18:52:52.958" v="1035" actId="26606"/>
          <ac:spMkLst>
            <pc:docMk/>
            <pc:sldMk cId="1476309329" sldId="307"/>
            <ac:spMk id="78" creationId="{EFC42588-4599-46D2-93E6-30EBAB7283D8}"/>
          </ac:spMkLst>
        </pc:spChg>
        <pc:spChg chg="add del">
          <ac:chgData name="Gary Fehl" userId="541dd6bb78171424" providerId="LiveId" clId="{CC03EDCF-B2C8-42BF-A33C-1771C316EA21}" dt="2025-03-11T18:52:52.958" v="1035" actId="26606"/>
          <ac:spMkLst>
            <pc:docMk/>
            <pc:sldMk cId="1476309329" sldId="307"/>
            <ac:spMk id="81" creationId="{830E0B40-6D61-4339-AEA4-2237FE89FFF6}"/>
          </ac:spMkLst>
        </pc:spChg>
        <pc:spChg chg="add">
          <ac:chgData name="Gary Fehl" userId="541dd6bb78171424" providerId="LiveId" clId="{CC03EDCF-B2C8-42BF-A33C-1771C316EA21}" dt="2025-03-11T18:52:52.981" v="1036" actId="26606"/>
          <ac:spMkLst>
            <pc:docMk/>
            <pc:sldMk cId="1476309329" sldId="307"/>
            <ac:spMk id="86" creationId="{EEA869E1-F851-4A52-92F5-77E592B76A5B}"/>
          </ac:spMkLst>
        </pc:spChg>
        <pc:spChg chg="add">
          <ac:chgData name="Gary Fehl" userId="541dd6bb78171424" providerId="LiveId" clId="{CC03EDCF-B2C8-42BF-A33C-1771C316EA21}" dt="2025-03-11T18:52:52.981" v="1036" actId="26606"/>
          <ac:spMkLst>
            <pc:docMk/>
            <pc:sldMk cId="1476309329" sldId="307"/>
            <ac:spMk id="90" creationId="{E62F3B89-BAFE-4E06-B919-42B4E80B76FD}"/>
          </ac:spMkLst>
        </pc:spChg>
        <pc:spChg chg="add">
          <ac:chgData name="Gary Fehl" userId="541dd6bb78171424" providerId="LiveId" clId="{CC03EDCF-B2C8-42BF-A33C-1771C316EA21}" dt="2025-03-11T18:52:52.981" v="1036" actId="26606"/>
          <ac:spMkLst>
            <pc:docMk/>
            <pc:sldMk cId="1476309329" sldId="307"/>
            <ac:spMk id="91" creationId="{091BD5E2-496D-49A4-86BA-AE2A6D156C42}"/>
          </ac:spMkLst>
        </pc:spChg>
        <pc:picChg chg="add mod ord">
          <ac:chgData name="Gary Fehl" userId="541dd6bb78171424" providerId="LiveId" clId="{CC03EDCF-B2C8-42BF-A33C-1771C316EA21}" dt="2025-03-11T18:52:52.981" v="1036" actId="26606"/>
          <ac:picMkLst>
            <pc:docMk/>
            <pc:sldMk cId="1476309329" sldId="307"/>
            <ac:picMk id="3" creationId="{0B8F50E8-80A3-2E2F-D7BD-3CD06E52E612}"/>
          </ac:picMkLst>
        </pc:picChg>
        <pc:picChg chg="add mod ord">
          <ac:chgData name="Gary Fehl" userId="541dd6bb78171424" providerId="LiveId" clId="{CC03EDCF-B2C8-42BF-A33C-1771C316EA21}" dt="2025-03-11T18:54:18.102" v="1042" actId="1076"/>
          <ac:picMkLst>
            <pc:docMk/>
            <pc:sldMk cId="1476309329" sldId="307"/>
            <ac:picMk id="5" creationId="{C3413546-6444-CC32-1187-8FC11A66F0A6}"/>
          </ac:picMkLst>
        </pc:picChg>
        <pc:picChg chg="add del">
          <ac:chgData name="Gary Fehl" userId="541dd6bb78171424" providerId="LiveId" clId="{CC03EDCF-B2C8-42BF-A33C-1771C316EA21}" dt="2025-03-11T18:52:35.699" v="1033" actId="26606"/>
          <ac:picMkLst>
            <pc:docMk/>
            <pc:sldMk cId="1476309329" sldId="307"/>
            <ac:picMk id="42" creationId="{B083AD55-8296-44BD-8E14-DD2DDBC351B0}"/>
          </ac:picMkLst>
        </pc:picChg>
        <pc:picChg chg="add del">
          <ac:chgData name="Gary Fehl" userId="541dd6bb78171424" providerId="LiveId" clId="{CC03EDCF-B2C8-42BF-A33C-1771C316EA21}" dt="2025-03-11T18:51:41.067" v="1027" actId="26606"/>
          <ac:picMkLst>
            <pc:docMk/>
            <pc:sldMk cId="1476309329" sldId="307"/>
            <ac:picMk id="62" creationId="{E76E611A-535B-4A82-AE27-8A1F194F07C6}"/>
          </ac:picMkLst>
        </pc:picChg>
        <pc:picChg chg="add del">
          <ac:chgData name="Gary Fehl" userId="541dd6bb78171424" providerId="LiveId" clId="{CC03EDCF-B2C8-42BF-A33C-1771C316EA21}" dt="2025-03-11T18:52:17.505" v="1031" actId="26606"/>
          <ac:picMkLst>
            <pc:docMk/>
            <pc:sldMk cId="1476309329" sldId="307"/>
            <ac:picMk id="67" creationId="{B083AD55-8296-44BD-8E14-DD2DDBC351B0}"/>
          </ac:picMkLst>
        </pc:picChg>
        <pc:picChg chg="add">
          <ac:chgData name="Gary Fehl" userId="541dd6bb78171424" providerId="LiveId" clId="{CC03EDCF-B2C8-42BF-A33C-1771C316EA21}" dt="2025-03-11T18:52:52.981" v="1036" actId="26606"/>
          <ac:picMkLst>
            <pc:docMk/>
            <pc:sldMk cId="1476309329" sldId="307"/>
            <ac:picMk id="93" creationId="{A98A1F10-DBC5-458F-A290-F8A66387B199}"/>
          </ac:picMkLst>
        </pc:picChg>
      </pc:sldChg>
      <pc:sldChg chg="addSp delSp modSp mod modTransition setBg delDesignElem">
        <pc:chgData name="Gary Fehl" userId="541dd6bb78171424" providerId="LiveId" clId="{CC03EDCF-B2C8-42BF-A33C-1771C316EA21}" dt="2025-03-11T19:04:44.326" v="1183"/>
        <pc:sldMkLst>
          <pc:docMk/>
          <pc:sldMk cId="1315345950" sldId="321"/>
        </pc:sldMkLst>
        <pc:spChg chg="mod">
          <ac:chgData name="Gary Fehl" userId="541dd6bb78171424" providerId="LiveId" clId="{CC03EDCF-B2C8-42BF-A33C-1771C316EA21}" dt="2025-03-11T19:04:39.489" v="1181" actId="21"/>
          <ac:spMkLst>
            <pc:docMk/>
            <pc:sldMk cId="1315345950" sldId="321"/>
            <ac:spMk id="2" creationId="{16DF1F15-46F5-4A2B-AF38-34F3B8027144}"/>
          </ac:spMkLst>
        </pc:spChg>
        <pc:spChg chg="mod">
          <ac:chgData name="Gary Fehl" userId="541dd6bb78171424" providerId="LiveId" clId="{CC03EDCF-B2C8-42BF-A33C-1771C316EA21}" dt="2025-03-11T19:04:44.326" v="1183"/>
          <ac:spMkLst>
            <pc:docMk/>
            <pc:sldMk cId="1315345950" sldId="321"/>
            <ac:spMk id="3" creationId="{360A4C54-B3B2-4B02-A340-C72E57FEE5FE}"/>
          </ac:spMkLst>
        </pc:spChg>
        <pc:picChg chg="add mod">
          <ac:chgData name="Gary Fehl" userId="541dd6bb78171424" providerId="LiveId" clId="{CC03EDCF-B2C8-42BF-A33C-1771C316EA21}" dt="2025-03-02T16:39:55.772" v="336" actId="26606"/>
          <ac:picMkLst>
            <pc:docMk/>
            <pc:sldMk cId="1315345950" sldId="321"/>
            <ac:picMk id="5" creationId="{C7F91D96-E34C-7B58-88BC-8337747C957E}"/>
          </ac:picMkLst>
        </pc:picChg>
      </pc:sldChg>
      <pc:sldChg chg="addSp delSp modSp del mod ord modTransition setBg delDesignElem">
        <pc:chgData name="Gary Fehl" userId="541dd6bb78171424" providerId="LiveId" clId="{CC03EDCF-B2C8-42BF-A33C-1771C316EA21}" dt="2025-03-11T18:53:18.247" v="1038" actId="47"/>
        <pc:sldMkLst>
          <pc:docMk/>
          <pc:sldMk cId="936898866" sldId="324"/>
        </pc:sldMkLst>
      </pc:sldChg>
      <pc:sldChg chg="modSp mod modTransition setBg">
        <pc:chgData name="Gary Fehl" userId="541dd6bb78171424" providerId="LiveId" clId="{CC03EDCF-B2C8-42BF-A33C-1771C316EA21}" dt="2025-03-11T19:18:02.241" v="1229" actId="20577"/>
        <pc:sldMkLst>
          <pc:docMk/>
          <pc:sldMk cId="3885810866" sldId="325"/>
        </pc:sldMkLst>
        <pc:spChg chg="mod">
          <ac:chgData name="Gary Fehl" userId="541dd6bb78171424" providerId="LiveId" clId="{CC03EDCF-B2C8-42BF-A33C-1771C316EA21}" dt="2025-03-11T19:18:02.241" v="1229" actId="20577"/>
          <ac:spMkLst>
            <pc:docMk/>
            <pc:sldMk cId="3885810866" sldId="325"/>
            <ac:spMk id="4" creationId="{702107B0-826E-4E2E-390A-A0CBF1F860F6}"/>
          </ac:spMkLst>
        </pc:spChg>
      </pc:sldChg>
      <pc:sldChg chg="addSp delSp modSp mod modTransition modClrScheme delDesignElem chgLayout">
        <pc:chgData name="Gary Fehl" userId="541dd6bb78171424" providerId="LiveId" clId="{CC03EDCF-B2C8-42BF-A33C-1771C316EA21}" dt="2025-03-11T18:27:41.127" v="724" actId="700"/>
        <pc:sldMkLst>
          <pc:docMk/>
          <pc:sldMk cId="4045600601" sldId="338"/>
        </pc:sldMkLst>
        <pc:spChg chg="mod ord">
          <ac:chgData name="Gary Fehl" userId="541dd6bb78171424" providerId="LiveId" clId="{CC03EDCF-B2C8-42BF-A33C-1771C316EA21}" dt="2025-03-11T18:27:41.127" v="724" actId="700"/>
          <ac:spMkLst>
            <pc:docMk/>
            <pc:sldMk cId="4045600601" sldId="338"/>
            <ac:spMk id="5" creationId="{C2BAD7B4-5997-4A95-A2A9-773DF1F4CE53}"/>
          </ac:spMkLst>
        </pc:spChg>
        <pc:spChg chg="mod ord">
          <ac:chgData name="Gary Fehl" userId="541dd6bb78171424" providerId="LiveId" clId="{CC03EDCF-B2C8-42BF-A33C-1771C316EA21}" dt="2025-03-11T18:27:41.127" v="724" actId="700"/>
          <ac:spMkLst>
            <pc:docMk/>
            <pc:sldMk cId="4045600601" sldId="338"/>
            <ac:spMk id="6" creationId="{4552F1CF-68AA-447B-B5B0-C65BB72A5D6D}"/>
          </ac:spMkLst>
        </pc:spChg>
        <pc:picChg chg="mod ord">
          <ac:chgData name="Gary Fehl" userId="541dd6bb78171424" providerId="LiveId" clId="{CC03EDCF-B2C8-42BF-A33C-1771C316EA21}" dt="2025-03-11T18:27:41.127" v="724" actId="700"/>
          <ac:picMkLst>
            <pc:docMk/>
            <pc:sldMk cId="4045600601" sldId="338"/>
            <ac:picMk id="4" creationId="{74A3306F-EF8B-347D-F089-B488B573BF1D}"/>
          </ac:picMkLst>
        </pc:picChg>
      </pc:sldChg>
      <pc:sldChg chg="addSp delSp modSp mod modTransition setBg addAnim delDesignElem">
        <pc:chgData name="Gary Fehl" userId="541dd6bb78171424" providerId="LiveId" clId="{CC03EDCF-B2C8-42BF-A33C-1771C316EA21}" dt="2025-03-11T19:19:30.945" v="1235" actId="27636"/>
        <pc:sldMkLst>
          <pc:docMk/>
          <pc:sldMk cId="3874960985" sldId="339"/>
        </pc:sldMkLst>
        <pc:spChg chg="mod ord">
          <ac:chgData name="Gary Fehl" userId="541dd6bb78171424" providerId="LiveId" clId="{CC03EDCF-B2C8-42BF-A33C-1771C316EA21}" dt="2025-03-11T19:06:42.418" v="1198" actId="26606"/>
          <ac:spMkLst>
            <pc:docMk/>
            <pc:sldMk cId="3874960985" sldId="339"/>
            <ac:spMk id="3" creationId="{9DA6A002-1BEB-AE76-169E-13071F90919E}"/>
          </ac:spMkLst>
        </pc:spChg>
        <pc:spChg chg="mod">
          <ac:chgData name="Gary Fehl" userId="541dd6bb78171424" providerId="LiveId" clId="{CC03EDCF-B2C8-42BF-A33C-1771C316EA21}" dt="2025-03-11T19:19:30.945" v="1235" actId="27636"/>
          <ac:spMkLst>
            <pc:docMk/>
            <pc:sldMk cId="3874960985" sldId="339"/>
            <ac:spMk id="5" creationId="{C2BAD7B4-5997-4A95-A2A9-773DF1F4CE53}"/>
          </ac:spMkLst>
        </pc:spChg>
        <pc:spChg chg="add del">
          <ac:chgData name="Gary Fehl" userId="541dd6bb78171424" providerId="LiveId" clId="{CC03EDCF-B2C8-42BF-A33C-1771C316EA21}" dt="2025-03-11T19:06:23.604" v="1191" actId="26606"/>
          <ac:spMkLst>
            <pc:docMk/>
            <pc:sldMk cId="3874960985" sldId="339"/>
            <ac:spMk id="16" creationId="{0CABCAE3-64FC-4149-819F-2C1812824154}"/>
          </ac:spMkLst>
        </pc:spChg>
        <pc:spChg chg="add del">
          <ac:chgData name="Gary Fehl" userId="541dd6bb78171424" providerId="LiveId" clId="{CC03EDCF-B2C8-42BF-A33C-1771C316EA21}" dt="2025-03-11T19:06:23.604" v="1191" actId="26606"/>
          <ac:spMkLst>
            <pc:docMk/>
            <pc:sldMk cId="3874960985" sldId="339"/>
            <ac:spMk id="24" creationId="{8BC298DB-2D5C-40A1-9A78-6B4A12198A9B}"/>
          </ac:spMkLst>
        </pc:spChg>
        <pc:spChg chg="add del">
          <ac:chgData name="Gary Fehl" userId="541dd6bb78171424" providerId="LiveId" clId="{CC03EDCF-B2C8-42BF-A33C-1771C316EA21}" dt="2025-03-11T19:06:23.604" v="1191" actId="26606"/>
          <ac:spMkLst>
            <pc:docMk/>
            <pc:sldMk cId="3874960985" sldId="339"/>
            <ac:spMk id="26" creationId="{35C2355B-7CE9-4192-9142-A41CA0A0C08B}"/>
          </ac:spMkLst>
        </pc:spChg>
        <pc:spChg chg="add del">
          <ac:chgData name="Gary Fehl" userId="541dd6bb78171424" providerId="LiveId" clId="{CC03EDCF-B2C8-42BF-A33C-1771C316EA21}" dt="2025-03-11T19:06:31.259" v="1193" actId="26606"/>
          <ac:spMkLst>
            <pc:docMk/>
            <pc:sldMk cId="3874960985" sldId="339"/>
            <ac:spMk id="34" creationId="{622F7FD7-8884-4FD5-95AB-0B5C6033ADF7}"/>
          </ac:spMkLst>
        </pc:spChg>
        <pc:spChg chg="add del">
          <ac:chgData name="Gary Fehl" userId="541dd6bb78171424" providerId="LiveId" clId="{CC03EDCF-B2C8-42BF-A33C-1771C316EA21}" dt="2025-03-11T19:06:31.259" v="1193" actId="26606"/>
          <ac:spMkLst>
            <pc:docMk/>
            <pc:sldMk cId="3874960985" sldId="339"/>
            <ac:spMk id="35" creationId="{0CABCAE3-64FC-4149-819F-2C1812824154}"/>
          </ac:spMkLst>
        </pc:spChg>
        <pc:spChg chg="add del">
          <ac:chgData name="Gary Fehl" userId="541dd6bb78171424" providerId="LiveId" clId="{CC03EDCF-B2C8-42BF-A33C-1771C316EA21}" dt="2025-03-11T19:06:31.259" v="1193" actId="26606"/>
          <ac:spMkLst>
            <pc:docMk/>
            <pc:sldMk cId="3874960985" sldId="339"/>
            <ac:spMk id="41" creationId="{2FA7AD0A-1871-4DF8-9235-F49D0513B9C1}"/>
          </ac:spMkLst>
        </pc:spChg>
        <pc:spChg chg="add del">
          <ac:chgData name="Gary Fehl" userId="541dd6bb78171424" providerId="LiveId" clId="{CC03EDCF-B2C8-42BF-A33C-1771C316EA21}" dt="2025-03-11T19:06:31.259" v="1193" actId="26606"/>
          <ac:spMkLst>
            <pc:docMk/>
            <pc:sldMk cId="3874960985" sldId="339"/>
            <ac:spMk id="42" creationId="{36B04CFB-FAE5-47DD-9B3E-4E9BA7A89CC1}"/>
          </ac:spMkLst>
        </pc:spChg>
        <pc:spChg chg="add del">
          <ac:chgData name="Gary Fehl" userId="541dd6bb78171424" providerId="LiveId" clId="{CC03EDCF-B2C8-42BF-A33C-1771C316EA21}" dt="2025-03-11T19:06:33.781" v="1195" actId="26606"/>
          <ac:spMkLst>
            <pc:docMk/>
            <pc:sldMk cId="3874960985" sldId="339"/>
            <ac:spMk id="47" creationId="{0CABCAE3-64FC-4149-819F-2C1812824154}"/>
          </ac:spMkLst>
        </pc:spChg>
        <pc:spChg chg="add del">
          <ac:chgData name="Gary Fehl" userId="541dd6bb78171424" providerId="LiveId" clId="{CC03EDCF-B2C8-42BF-A33C-1771C316EA21}" dt="2025-03-11T19:06:33.781" v="1195" actId="26606"/>
          <ac:spMkLst>
            <pc:docMk/>
            <pc:sldMk cId="3874960985" sldId="339"/>
            <ac:spMk id="51" creationId="{D0712110-0BC1-4B31-B3BB-63B44222E87F}"/>
          </ac:spMkLst>
        </pc:spChg>
        <pc:spChg chg="add del">
          <ac:chgData name="Gary Fehl" userId="541dd6bb78171424" providerId="LiveId" clId="{CC03EDCF-B2C8-42BF-A33C-1771C316EA21}" dt="2025-03-11T19:06:33.781" v="1195" actId="26606"/>
          <ac:spMkLst>
            <pc:docMk/>
            <pc:sldMk cId="3874960985" sldId="339"/>
            <ac:spMk id="52" creationId="{4466B5F3-C053-4580-B04A-1EF949888280}"/>
          </ac:spMkLst>
        </pc:spChg>
        <pc:spChg chg="add del">
          <ac:chgData name="Gary Fehl" userId="541dd6bb78171424" providerId="LiveId" clId="{CC03EDCF-B2C8-42BF-A33C-1771C316EA21}" dt="2025-03-11T19:06:42.394" v="1197" actId="26606"/>
          <ac:spMkLst>
            <pc:docMk/>
            <pc:sldMk cId="3874960985" sldId="339"/>
            <ac:spMk id="57" creationId="{0CABCAE3-64FC-4149-819F-2C1812824154}"/>
          </ac:spMkLst>
        </pc:spChg>
        <pc:spChg chg="add del">
          <ac:chgData name="Gary Fehl" userId="541dd6bb78171424" providerId="LiveId" clId="{CC03EDCF-B2C8-42BF-A33C-1771C316EA21}" dt="2025-03-11T19:06:42.394" v="1197" actId="26606"/>
          <ac:spMkLst>
            <pc:docMk/>
            <pc:sldMk cId="3874960985" sldId="339"/>
            <ac:spMk id="61" creationId="{2FA7AD0A-1871-4DF8-9235-F49D0513B9C1}"/>
          </ac:spMkLst>
        </pc:spChg>
        <pc:spChg chg="add del">
          <ac:chgData name="Gary Fehl" userId="541dd6bb78171424" providerId="LiveId" clId="{CC03EDCF-B2C8-42BF-A33C-1771C316EA21}" dt="2025-03-11T19:06:42.394" v="1197" actId="26606"/>
          <ac:spMkLst>
            <pc:docMk/>
            <pc:sldMk cId="3874960985" sldId="339"/>
            <ac:spMk id="62" creationId="{36B04CFB-FAE5-47DD-9B3E-4E9BA7A89CC1}"/>
          </ac:spMkLst>
        </pc:spChg>
        <pc:spChg chg="add del">
          <ac:chgData name="Gary Fehl" userId="541dd6bb78171424" providerId="LiveId" clId="{CC03EDCF-B2C8-42BF-A33C-1771C316EA21}" dt="2025-03-11T19:06:42.394" v="1197" actId="26606"/>
          <ac:spMkLst>
            <pc:docMk/>
            <pc:sldMk cId="3874960985" sldId="339"/>
            <ac:spMk id="66" creationId="{622F7FD7-8884-4FD5-95AB-0B5C6033ADF7}"/>
          </ac:spMkLst>
        </pc:spChg>
        <pc:spChg chg="add">
          <ac:chgData name="Gary Fehl" userId="541dd6bb78171424" providerId="LiveId" clId="{CC03EDCF-B2C8-42BF-A33C-1771C316EA21}" dt="2025-03-11T19:06:42.418" v="1198" actId="26606"/>
          <ac:spMkLst>
            <pc:docMk/>
            <pc:sldMk cId="3874960985" sldId="339"/>
            <ac:spMk id="70" creationId="{1CE580D1-F917-4567-AFB4-99AA9B52ADF0}"/>
          </ac:spMkLst>
        </pc:spChg>
        <pc:spChg chg="add">
          <ac:chgData name="Gary Fehl" userId="541dd6bb78171424" providerId="LiveId" clId="{CC03EDCF-B2C8-42BF-A33C-1771C316EA21}" dt="2025-03-11T19:06:42.418" v="1198" actId="26606"/>
          <ac:spMkLst>
            <pc:docMk/>
            <pc:sldMk cId="3874960985" sldId="339"/>
            <ac:spMk id="74" creationId="{6A0FFA78-985C-4F50-B21A-77045C7DF657}"/>
          </ac:spMkLst>
        </pc:spChg>
        <pc:grpChg chg="add del">
          <ac:chgData name="Gary Fehl" userId="541dd6bb78171424" providerId="LiveId" clId="{CC03EDCF-B2C8-42BF-A33C-1771C316EA21}" dt="2025-03-11T19:06:31.259" v="1193" actId="26606"/>
          <ac:grpSpMkLst>
            <pc:docMk/>
            <pc:sldMk cId="3874960985" sldId="339"/>
            <ac:grpSpMk id="44" creationId="{E8ACF89C-CFC3-4D68-B3C4-2BEFB7BBE5F7}"/>
          </ac:grpSpMkLst>
        </pc:grpChg>
        <pc:grpChg chg="add del">
          <ac:chgData name="Gary Fehl" userId="541dd6bb78171424" providerId="LiveId" clId="{CC03EDCF-B2C8-42BF-A33C-1771C316EA21}" dt="2025-03-11T19:06:42.394" v="1197" actId="26606"/>
          <ac:grpSpMkLst>
            <pc:docMk/>
            <pc:sldMk cId="3874960985" sldId="339"/>
            <ac:grpSpMk id="64" creationId="{E8ACF89C-CFC3-4D68-B3C4-2BEFB7BBE5F7}"/>
          </ac:grpSpMkLst>
        </pc:grpChg>
        <pc:picChg chg="mod ord">
          <ac:chgData name="Gary Fehl" userId="541dd6bb78171424" providerId="LiveId" clId="{CC03EDCF-B2C8-42BF-A33C-1771C316EA21}" dt="2025-03-11T19:06:42.418" v="1198" actId="26606"/>
          <ac:picMkLst>
            <pc:docMk/>
            <pc:sldMk cId="3874960985" sldId="339"/>
            <ac:picMk id="11" creationId="{86E0BB36-7BDD-D349-82E5-EF4C5EC28FC0}"/>
          </ac:picMkLst>
        </pc:picChg>
        <pc:picChg chg="add del">
          <ac:chgData name="Gary Fehl" userId="541dd6bb78171424" providerId="LiveId" clId="{CC03EDCF-B2C8-42BF-A33C-1771C316EA21}" dt="2025-03-11T19:06:23.604" v="1191" actId="26606"/>
          <ac:picMkLst>
            <pc:docMk/>
            <pc:sldMk cId="3874960985" sldId="339"/>
            <ac:picMk id="18" creationId="{012FDCFE-9AD2-4D8A-8CBF-B3AA37EBF6DD}"/>
          </ac:picMkLst>
        </pc:picChg>
        <pc:picChg chg="add del">
          <ac:chgData name="Gary Fehl" userId="541dd6bb78171424" providerId="LiveId" clId="{CC03EDCF-B2C8-42BF-A33C-1771C316EA21}" dt="2025-03-11T19:06:23.604" v="1191" actId="26606"/>
          <ac:picMkLst>
            <pc:docMk/>
            <pc:sldMk cId="3874960985" sldId="339"/>
            <ac:picMk id="30" creationId="{45CE2E7C-6AA3-4710-825D-4CDDF788C7BC}"/>
          </ac:picMkLst>
        </pc:picChg>
        <pc:picChg chg="add del">
          <ac:chgData name="Gary Fehl" userId="541dd6bb78171424" providerId="LiveId" clId="{CC03EDCF-B2C8-42BF-A33C-1771C316EA21}" dt="2025-03-11T19:06:31.259" v="1193" actId="26606"/>
          <ac:picMkLst>
            <pc:docMk/>
            <pc:sldMk cId="3874960985" sldId="339"/>
            <ac:picMk id="36" creationId="{16EFE474-4FE0-4E8F-8F09-5ED2C9E76A84}"/>
          </ac:picMkLst>
        </pc:picChg>
        <pc:picChg chg="add del">
          <ac:chgData name="Gary Fehl" userId="541dd6bb78171424" providerId="LiveId" clId="{CC03EDCF-B2C8-42BF-A33C-1771C316EA21}" dt="2025-03-11T19:06:31.259" v="1193" actId="26606"/>
          <ac:picMkLst>
            <pc:docMk/>
            <pc:sldMk cId="3874960985" sldId="339"/>
            <ac:picMk id="37" creationId="{012FDCFE-9AD2-4D8A-8CBF-B3AA37EBF6DD}"/>
          </ac:picMkLst>
        </pc:picChg>
        <pc:picChg chg="add del">
          <ac:chgData name="Gary Fehl" userId="541dd6bb78171424" providerId="LiveId" clId="{CC03EDCF-B2C8-42BF-A33C-1771C316EA21}" dt="2025-03-11T19:06:33.781" v="1195" actId="26606"/>
          <ac:picMkLst>
            <pc:docMk/>
            <pc:sldMk cId="3874960985" sldId="339"/>
            <ac:picMk id="48" creationId="{012FDCFE-9AD2-4D8A-8CBF-B3AA37EBF6DD}"/>
          </ac:picMkLst>
        </pc:picChg>
        <pc:picChg chg="add del">
          <ac:chgData name="Gary Fehl" userId="541dd6bb78171424" providerId="LiveId" clId="{CC03EDCF-B2C8-42BF-A33C-1771C316EA21}" dt="2025-03-11T19:06:33.781" v="1195" actId="26606"/>
          <ac:picMkLst>
            <pc:docMk/>
            <pc:sldMk cId="3874960985" sldId="339"/>
            <ac:picMk id="54" creationId="{25CED634-E2D0-4AB7-96DD-816C9B52C5CF}"/>
          </ac:picMkLst>
        </pc:picChg>
        <pc:picChg chg="add del">
          <ac:chgData name="Gary Fehl" userId="541dd6bb78171424" providerId="LiveId" clId="{CC03EDCF-B2C8-42BF-A33C-1771C316EA21}" dt="2025-03-11T19:06:42.394" v="1197" actId="26606"/>
          <ac:picMkLst>
            <pc:docMk/>
            <pc:sldMk cId="3874960985" sldId="339"/>
            <ac:picMk id="58" creationId="{012FDCFE-9AD2-4D8A-8CBF-B3AA37EBF6DD}"/>
          </ac:picMkLst>
        </pc:picChg>
        <pc:picChg chg="add del">
          <ac:chgData name="Gary Fehl" userId="541dd6bb78171424" providerId="LiveId" clId="{CC03EDCF-B2C8-42BF-A33C-1771C316EA21}" dt="2025-03-11T19:06:42.394" v="1197" actId="26606"/>
          <ac:picMkLst>
            <pc:docMk/>
            <pc:sldMk cId="3874960985" sldId="339"/>
            <ac:picMk id="67" creationId="{16EFE474-4FE0-4E8F-8F09-5ED2C9E76A84}"/>
          </ac:picMkLst>
        </pc:picChg>
        <pc:picChg chg="add">
          <ac:chgData name="Gary Fehl" userId="541dd6bb78171424" providerId="LiveId" clId="{CC03EDCF-B2C8-42BF-A33C-1771C316EA21}" dt="2025-03-11T19:06:42.418" v="1198" actId="26606"/>
          <ac:picMkLst>
            <pc:docMk/>
            <pc:sldMk cId="3874960985" sldId="339"/>
            <ac:picMk id="71" creationId="{1F5620B8-A2D8-4568-B566-F0453A0D9167}"/>
          </ac:picMkLst>
        </pc:picChg>
        <pc:cxnChg chg="add del">
          <ac:chgData name="Gary Fehl" userId="541dd6bb78171424" providerId="LiveId" clId="{CC03EDCF-B2C8-42BF-A33C-1771C316EA21}" dt="2025-03-11T19:06:23.604" v="1191" actId="26606"/>
          <ac:cxnSpMkLst>
            <pc:docMk/>
            <pc:sldMk cId="3874960985" sldId="339"/>
            <ac:cxnSpMk id="22" creationId="{BECF35C3-8B44-4F4B-BD25-4C01823DB22A}"/>
          </ac:cxnSpMkLst>
        </pc:cxnChg>
        <pc:cxnChg chg="add del">
          <ac:chgData name="Gary Fehl" userId="541dd6bb78171424" providerId="LiveId" clId="{CC03EDCF-B2C8-42BF-A33C-1771C316EA21}" dt="2025-03-11T19:06:23.604" v="1191" actId="26606"/>
          <ac:cxnSpMkLst>
            <pc:docMk/>
            <pc:sldMk cId="3874960985" sldId="339"/>
            <ac:cxnSpMk id="28" creationId="{06D05ED8-39E4-42F8-92CB-704C2BD0D215}"/>
          </ac:cxnSpMkLst>
        </pc:cxnChg>
        <pc:cxnChg chg="add del">
          <ac:chgData name="Gary Fehl" userId="541dd6bb78171424" providerId="LiveId" clId="{CC03EDCF-B2C8-42BF-A33C-1771C316EA21}" dt="2025-03-11T19:06:33.781" v="1195" actId="26606"/>
          <ac:cxnSpMkLst>
            <pc:docMk/>
            <pc:sldMk cId="3874960985" sldId="339"/>
            <ac:cxnSpMk id="50" creationId="{BECF35C3-8B44-4F4B-BD25-4C01823DB22A}"/>
          </ac:cxnSpMkLst>
        </pc:cxnChg>
        <pc:cxnChg chg="add del">
          <ac:chgData name="Gary Fehl" userId="541dd6bb78171424" providerId="LiveId" clId="{CC03EDCF-B2C8-42BF-A33C-1771C316EA21}" dt="2025-03-11T19:06:33.781" v="1195" actId="26606"/>
          <ac:cxnSpMkLst>
            <pc:docMk/>
            <pc:sldMk cId="3874960985" sldId="339"/>
            <ac:cxnSpMk id="55" creationId="{FCDDCDFB-696D-4FDF-9B58-24F71B7C37BC}"/>
          </ac:cxnSpMkLst>
        </pc:cxnChg>
        <pc:cxnChg chg="add">
          <ac:chgData name="Gary Fehl" userId="541dd6bb78171424" providerId="LiveId" clId="{CC03EDCF-B2C8-42BF-A33C-1771C316EA21}" dt="2025-03-11T19:06:42.418" v="1198" actId="26606"/>
          <ac:cxnSpMkLst>
            <pc:docMk/>
            <pc:sldMk cId="3874960985" sldId="339"/>
            <ac:cxnSpMk id="72" creationId="{1C7D2BA4-4B7A-4596-8BCC-5CF715423894}"/>
          </ac:cxnSpMkLst>
        </pc:cxnChg>
        <pc:cxnChg chg="add">
          <ac:chgData name="Gary Fehl" userId="541dd6bb78171424" providerId="LiveId" clId="{CC03EDCF-B2C8-42BF-A33C-1771C316EA21}" dt="2025-03-11T19:06:42.418" v="1198" actId="26606"/>
          <ac:cxnSpMkLst>
            <pc:docMk/>
            <pc:sldMk cId="3874960985" sldId="339"/>
            <ac:cxnSpMk id="73" creationId="{4977F1E1-2B6F-4BB6-899F-67D8764D83C5}"/>
          </ac:cxnSpMkLst>
        </pc:cxnChg>
        <pc:cxnChg chg="add">
          <ac:chgData name="Gary Fehl" userId="541dd6bb78171424" providerId="LiveId" clId="{CC03EDCF-B2C8-42BF-A33C-1771C316EA21}" dt="2025-03-11T19:06:42.418" v="1198" actId="26606"/>
          <ac:cxnSpMkLst>
            <pc:docMk/>
            <pc:sldMk cId="3874960985" sldId="339"/>
            <ac:cxnSpMk id="75" creationId="{65409EC7-69B1-45CC-8FB7-1964C1AB6720}"/>
          </ac:cxnSpMkLst>
        </pc:cxnChg>
      </pc:sldChg>
      <pc:sldChg chg="addSp modSp mod modTransition">
        <pc:chgData name="Gary Fehl" userId="541dd6bb78171424" providerId="LiveId" clId="{CC03EDCF-B2C8-42BF-A33C-1771C316EA21}" dt="2025-03-08T19:08:58.694" v="718" actId="20577"/>
        <pc:sldMkLst>
          <pc:docMk/>
          <pc:sldMk cId="2982690369" sldId="341"/>
        </pc:sldMkLst>
        <pc:spChg chg="mod">
          <ac:chgData name="Gary Fehl" userId="541dd6bb78171424" providerId="LiveId" clId="{CC03EDCF-B2C8-42BF-A33C-1771C316EA21}" dt="2025-03-08T19:08:58.694" v="718" actId="20577"/>
          <ac:spMkLst>
            <pc:docMk/>
            <pc:sldMk cId="2982690369" sldId="341"/>
            <ac:spMk id="5" creationId="{2997C0A2-8E77-752A-B609-6134743C6D54}"/>
          </ac:spMkLst>
        </pc:spChg>
        <pc:spChg chg="mod">
          <ac:chgData name="Gary Fehl" userId="541dd6bb78171424" providerId="LiveId" clId="{CC03EDCF-B2C8-42BF-A33C-1771C316EA21}" dt="2025-03-08T19:07:20.624" v="662" actId="20577"/>
          <ac:spMkLst>
            <pc:docMk/>
            <pc:sldMk cId="2982690369" sldId="341"/>
            <ac:spMk id="12" creationId="{C3936F9B-9463-E493-2195-5D1E76023848}"/>
          </ac:spMkLst>
        </pc:spChg>
        <pc:spChg chg="mod">
          <ac:chgData name="Gary Fehl" userId="541dd6bb78171424" providerId="LiveId" clId="{CC03EDCF-B2C8-42BF-A33C-1771C316EA21}" dt="2025-03-03T19:08:44.789" v="509"/>
          <ac:spMkLst>
            <pc:docMk/>
            <pc:sldMk cId="2982690369" sldId="341"/>
            <ac:spMk id="39" creationId="{1FAE83D1-9D7B-9F19-13E8-4DBFFA9382B8}"/>
          </ac:spMkLst>
        </pc:spChg>
        <pc:picChg chg="add mod">
          <ac:chgData name="Gary Fehl" userId="541dd6bb78171424" providerId="LiveId" clId="{CC03EDCF-B2C8-42BF-A33C-1771C316EA21}" dt="2025-03-03T17:21:40.530" v="457" actId="1076"/>
          <ac:picMkLst>
            <pc:docMk/>
            <pc:sldMk cId="2982690369" sldId="341"/>
            <ac:picMk id="3" creationId="{7BAA7BB0-4250-C868-8A5D-4A095C52BE23}"/>
          </ac:picMkLst>
        </pc:picChg>
      </pc:sldChg>
      <pc:sldChg chg="addSp modSp mod modTransition">
        <pc:chgData name="Gary Fehl" userId="541dd6bb78171424" providerId="LiveId" clId="{CC03EDCF-B2C8-42BF-A33C-1771C316EA21}" dt="2025-03-11T19:21:01.362" v="1239" actId="1076"/>
        <pc:sldMkLst>
          <pc:docMk/>
          <pc:sldMk cId="2128382337" sldId="342"/>
        </pc:sldMkLst>
        <pc:spChg chg="mod">
          <ac:chgData name="Gary Fehl" userId="541dd6bb78171424" providerId="LiveId" clId="{CC03EDCF-B2C8-42BF-A33C-1771C316EA21}" dt="2025-03-11T19:21:01.362" v="1239" actId="1076"/>
          <ac:spMkLst>
            <pc:docMk/>
            <pc:sldMk cId="2128382337" sldId="342"/>
            <ac:spMk id="2" creationId="{4144E147-CA38-D7F4-B6D2-B69A7E0F030E}"/>
          </ac:spMkLst>
        </pc:spChg>
        <pc:spChg chg="mod">
          <ac:chgData name="Gary Fehl" userId="541dd6bb78171424" providerId="LiveId" clId="{CC03EDCF-B2C8-42BF-A33C-1771C316EA21}" dt="2025-03-02T19:12:01.584" v="360" actId="688"/>
          <ac:spMkLst>
            <pc:docMk/>
            <pc:sldMk cId="2128382337" sldId="342"/>
            <ac:spMk id="12" creationId="{49C13E3C-2059-8968-9287-CD5025CD5CE5}"/>
          </ac:spMkLst>
        </pc:spChg>
        <pc:spChg chg="mod">
          <ac:chgData name="Gary Fehl" userId="541dd6bb78171424" providerId="LiveId" clId="{CC03EDCF-B2C8-42BF-A33C-1771C316EA21}" dt="2025-03-03T19:08:44.789" v="509"/>
          <ac:spMkLst>
            <pc:docMk/>
            <pc:sldMk cId="2128382337" sldId="342"/>
            <ac:spMk id="39" creationId="{729DBD6E-23EA-B731-4EF3-27FE86236600}"/>
          </ac:spMkLst>
        </pc:spChg>
        <pc:picChg chg="add mod">
          <ac:chgData name="Gary Fehl" userId="541dd6bb78171424" providerId="LiveId" clId="{CC03EDCF-B2C8-42BF-A33C-1771C316EA21}" dt="2025-03-02T19:11:31.796" v="357" actId="1076"/>
          <ac:picMkLst>
            <pc:docMk/>
            <pc:sldMk cId="2128382337" sldId="342"/>
            <ac:picMk id="5" creationId="{EE64FB4A-EF92-C2AE-C308-1E7C1AB57221}"/>
          </ac:picMkLst>
        </pc:picChg>
      </pc:sldChg>
      <pc:sldChg chg="addSp modSp mod modTransition">
        <pc:chgData name="Gary Fehl" userId="541dd6bb78171424" providerId="LiveId" clId="{CC03EDCF-B2C8-42BF-A33C-1771C316EA21}" dt="2025-03-03T19:08:44.789" v="509"/>
        <pc:sldMkLst>
          <pc:docMk/>
          <pc:sldMk cId="948881842" sldId="343"/>
        </pc:sldMkLst>
        <pc:spChg chg="mod">
          <ac:chgData name="Gary Fehl" userId="541dd6bb78171424" providerId="LiveId" clId="{CC03EDCF-B2C8-42BF-A33C-1771C316EA21}" dt="2025-03-03T17:19:44.118" v="446" actId="122"/>
          <ac:spMkLst>
            <pc:docMk/>
            <pc:sldMk cId="948881842" sldId="343"/>
            <ac:spMk id="5" creationId="{518A87B2-B5FC-B79F-49D9-2C1E1C0B2299}"/>
          </ac:spMkLst>
        </pc:spChg>
        <pc:spChg chg="mod">
          <ac:chgData name="Gary Fehl" userId="541dd6bb78171424" providerId="LiveId" clId="{CC03EDCF-B2C8-42BF-A33C-1771C316EA21}" dt="2025-03-03T17:19:34.180" v="444" actId="1076"/>
          <ac:spMkLst>
            <pc:docMk/>
            <pc:sldMk cId="948881842" sldId="343"/>
            <ac:spMk id="12" creationId="{5D6BE43F-025B-D139-E479-49B786950A5C}"/>
          </ac:spMkLst>
        </pc:spChg>
        <pc:spChg chg="mod">
          <ac:chgData name="Gary Fehl" userId="541dd6bb78171424" providerId="LiveId" clId="{CC03EDCF-B2C8-42BF-A33C-1771C316EA21}" dt="2025-03-03T19:08:44.789" v="509"/>
          <ac:spMkLst>
            <pc:docMk/>
            <pc:sldMk cId="948881842" sldId="343"/>
            <ac:spMk id="39" creationId="{25A41B80-A1C5-3E40-B7A2-1393E16CD5B0}"/>
          </ac:spMkLst>
        </pc:spChg>
        <pc:picChg chg="add mod">
          <ac:chgData name="Gary Fehl" userId="541dd6bb78171424" providerId="LiveId" clId="{CC03EDCF-B2C8-42BF-A33C-1771C316EA21}" dt="2025-03-03T17:19:25.393" v="443" actId="1076"/>
          <ac:picMkLst>
            <pc:docMk/>
            <pc:sldMk cId="948881842" sldId="343"/>
            <ac:picMk id="3" creationId="{485C4C0F-1EB2-8C4B-73F5-262B7DC4C771}"/>
          </ac:picMkLst>
        </pc:picChg>
      </pc:sldChg>
      <pc:sldChg chg="addSp delSp modSp mod modTransition setBg addAnim delAnim delDesignElem">
        <pc:chgData name="Gary Fehl" userId="541dd6bb78171424" providerId="LiveId" clId="{CC03EDCF-B2C8-42BF-A33C-1771C316EA21}" dt="2025-03-11T19:21:42.495" v="1241" actId="255"/>
        <pc:sldMkLst>
          <pc:docMk/>
          <pc:sldMk cId="952828217" sldId="344"/>
        </pc:sldMkLst>
        <pc:spChg chg="mod">
          <ac:chgData name="Gary Fehl" userId="541dd6bb78171424" providerId="LiveId" clId="{CC03EDCF-B2C8-42BF-A33C-1771C316EA21}" dt="2025-03-11T19:21:42.495" v="1241" actId="255"/>
          <ac:spMkLst>
            <pc:docMk/>
            <pc:sldMk cId="952828217" sldId="344"/>
            <ac:spMk id="5" creationId="{5A38982D-5089-885B-D09B-E71C85DEB017}"/>
          </ac:spMkLst>
        </pc:spChg>
        <pc:spChg chg="add del">
          <ac:chgData name="Gary Fehl" userId="541dd6bb78171424" providerId="LiveId" clId="{CC03EDCF-B2C8-42BF-A33C-1771C316EA21}" dt="2025-03-11T19:05:39.910" v="1185" actId="26606"/>
          <ac:spMkLst>
            <pc:docMk/>
            <pc:sldMk cId="952828217" sldId="344"/>
            <ac:spMk id="16" creationId="{0CABCAE3-64FC-4149-819F-2C1812824154}"/>
          </ac:spMkLst>
        </pc:spChg>
        <pc:spChg chg="add del">
          <ac:chgData name="Gary Fehl" userId="541dd6bb78171424" providerId="LiveId" clId="{CC03EDCF-B2C8-42BF-A33C-1771C316EA21}" dt="2025-03-11T19:05:39.910" v="1185" actId="26606"/>
          <ac:spMkLst>
            <pc:docMk/>
            <pc:sldMk cId="952828217" sldId="344"/>
            <ac:spMk id="24" creationId="{8BC298DB-2D5C-40A1-9A78-6B4A12198A9B}"/>
          </ac:spMkLst>
        </pc:spChg>
        <pc:spChg chg="add del">
          <ac:chgData name="Gary Fehl" userId="541dd6bb78171424" providerId="LiveId" clId="{CC03EDCF-B2C8-42BF-A33C-1771C316EA21}" dt="2025-03-11T19:05:39.910" v="1185" actId="26606"/>
          <ac:spMkLst>
            <pc:docMk/>
            <pc:sldMk cId="952828217" sldId="344"/>
            <ac:spMk id="26" creationId="{35C2355B-7CE9-4192-9142-A41CA0A0C08B}"/>
          </ac:spMkLst>
        </pc:spChg>
        <pc:spChg chg="add del">
          <ac:chgData name="Gary Fehl" userId="541dd6bb78171424" providerId="LiveId" clId="{CC03EDCF-B2C8-42BF-A33C-1771C316EA21}" dt="2025-03-11T19:05:42.018" v="1187" actId="26606"/>
          <ac:spMkLst>
            <pc:docMk/>
            <pc:sldMk cId="952828217" sldId="344"/>
            <ac:spMk id="35" creationId="{84C75E2B-CACA-478C-B26B-182AF87A18E3}"/>
          </ac:spMkLst>
        </pc:spChg>
        <pc:spChg chg="add del">
          <ac:chgData name="Gary Fehl" userId="541dd6bb78171424" providerId="LiveId" clId="{CC03EDCF-B2C8-42BF-A33C-1771C316EA21}" dt="2025-03-11T19:05:42.018" v="1187" actId="26606"/>
          <ac:spMkLst>
            <pc:docMk/>
            <pc:sldMk cId="952828217" sldId="344"/>
            <ac:spMk id="39" creationId="{BB09D7A2-7AF4-47EF-AFFF-DD7B285D694A}"/>
          </ac:spMkLst>
        </pc:spChg>
        <pc:spChg chg="add del">
          <ac:chgData name="Gary Fehl" userId="541dd6bb78171424" providerId="LiveId" clId="{CC03EDCF-B2C8-42BF-A33C-1771C316EA21}" dt="2025-03-11T19:05:42.018" v="1187" actId="26606"/>
          <ac:spMkLst>
            <pc:docMk/>
            <pc:sldMk cId="952828217" sldId="344"/>
            <ac:spMk id="40" creationId="{47D37C61-77C0-4FB5-8D20-8E995DBDA37E}"/>
          </ac:spMkLst>
        </pc:spChg>
        <pc:spChg chg="add">
          <ac:chgData name="Gary Fehl" userId="541dd6bb78171424" providerId="LiveId" clId="{CC03EDCF-B2C8-42BF-A33C-1771C316EA21}" dt="2025-03-11T19:05:42.037" v="1188" actId="26606"/>
          <ac:spMkLst>
            <pc:docMk/>
            <pc:sldMk cId="952828217" sldId="344"/>
            <ac:spMk id="45" creationId="{0CABCAE3-64FC-4149-819F-2C1812824154}"/>
          </ac:spMkLst>
        </pc:spChg>
        <pc:spChg chg="add">
          <ac:chgData name="Gary Fehl" userId="541dd6bb78171424" providerId="LiveId" clId="{CC03EDCF-B2C8-42BF-A33C-1771C316EA21}" dt="2025-03-11T19:05:42.037" v="1188" actId="26606"/>
          <ac:spMkLst>
            <pc:docMk/>
            <pc:sldMk cId="952828217" sldId="344"/>
            <ac:spMk id="49" creationId="{8BC298DB-2D5C-40A1-9A78-6B4A12198A9B}"/>
          </ac:spMkLst>
        </pc:spChg>
        <pc:spChg chg="add">
          <ac:chgData name="Gary Fehl" userId="541dd6bb78171424" providerId="LiveId" clId="{CC03EDCF-B2C8-42BF-A33C-1771C316EA21}" dt="2025-03-11T19:05:42.037" v="1188" actId="26606"/>
          <ac:spMkLst>
            <pc:docMk/>
            <pc:sldMk cId="952828217" sldId="344"/>
            <ac:spMk id="50" creationId="{35C2355B-7CE9-4192-9142-A41CA0A0C08B}"/>
          </ac:spMkLst>
        </pc:spChg>
        <pc:grpChg chg="add del">
          <ac:chgData name="Gary Fehl" userId="541dd6bb78171424" providerId="LiveId" clId="{CC03EDCF-B2C8-42BF-A33C-1771C316EA21}" dt="2025-03-11T19:05:42.018" v="1187" actId="26606"/>
          <ac:grpSpMkLst>
            <pc:docMk/>
            <pc:sldMk cId="952828217" sldId="344"/>
            <ac:grpSpMk id="41" creationId="{4717C442-118A-41E1-BEDA-5085A9833E98}"/>
          </ac:grpSpMkLst>
        </pc:grpChg>
        <pc:picChg chg="mod">
          <ac:chgData name="Gary Fehl" userId="541dd6bb78171424" providerId="LiveId" clId="{CC03EDCF-B2C8-42BF-A33C-1771C316EA21}" dt="2025-03-11T19:05:42.037" v="1188" actId="26606"/>
          <ac:picMkLst>
            <pc:docMk/>
            <pc:sldMk cId="952828217" sldId="344"/>
            <ac:picMk id="11" creationId="{5AA064A0-A027-BA54-8A96-80D21F5D6AB3}"/>
          </ac:picMkLst>
        </pc:picChg>
        <pc:picChg chg="add del">
          <ac:chgData name="Gary Fehl" userId="541dd6bb78171424" providerId="LiveId" clId="{CC03EDCF-B2C8-42BF-A33C-1771C316EA21}" dt="2025-03-11T19:05:39.910" v="1185" actId="26606"/>
          <ac:picMkLst>
            <pc:docMk/>
            <pc:sldMk cId="952828217" sldId="344"/>
            <ac:picMk id="18" creationId="{012FDCFE-9AD2-4D8A-8CBF-B3AA37EBF6DD}"/>
          </ac:picMkLst>
        </pc:picChg>
        <pc:picChg chg="add del">
          <ac:chgData name="Gary Fehl" userId="541dd6bb78171424" providerId="LiveId" clId="{CC03EDCF-B2C8-42BF-A33C-1771C316EA21}" dt="2025-03-11T19:05:39.910" v="1185" actId="26606"/>
          <ac:picMkLst>
            <pc:docMk/>
            <pc:sldMk cId="952828217" sldId="344"/>
            <ac:picMk id="30" creationId="{45CE2E7C-6AA3-4710-825D-4CDDF788C7BC}"/>
          </ac:picMkLst>
        </pc:picChg>
        <pc:picChg chg="add del">
          <ac:chgData name="Gary Fehl" userId="541dd6bb78171424" providerId="LiveId" clId="{CC03EDCF-B2C8-42BF-A33C-1771C316EA21}" dt="2025-03-11T19:05:42.018" v="1187" actId="26606"/>
          <ac:picMkLst>
            <pc:docMk/>
            <pc:sldMk cId="952828217" sldId="344"/>
            <ac:picMk id="36" creationId="{50FF2874-547C-4D14-9E18-28B19002FB8C}"/>
          </ac:picMkLst>
        </pc:picChg>
        <pc:picChg chg="add del">
          <ac:chgData name="Gary Fehl" userId="541dd6bb78171424" providerId="LiveId" clId="{CC03EDCF-B2C8-42BF-A33C-1771C316EA21}" dt="2025-03-11T19:05:42.018" v="1187" actId="26606"/>
          <ac:picMkLst>
            <pc:docMk/>
            <pc:sldMk cId="952828217" sldId="344"/>
            <ac:picMk id="43" creationId="{72DDAF42-061F-484B-92E1-21F5D083F00D}"/>
          </ac:picMkLst>
        </pc:picChg>
        <pc:picChg chg="add">
          <ac:chgData name="Gary Fehl" userId="541dd6bb78171424" providerId="LiveId" clId="{CC03EDCF-B2C8-42BF-A33C-1771C316EA21}" dt="2025-03-11T19:05:42.037" v="1188" actId="26606"/>
          <ac:picMkLst>
            <pc:docMk/>
            <pc:sldMk cId="952828217" sldId="344"/>
            <ac:picMk id="46" creationId="{012FDCFE-9AD2-4D8A-8CBF-B3AA37EBF6DD}"/>
          </ac:picMkLst>
        </pc:picChg>
        <pc:picChg chg="add">
          <ac:chgData name="Gary Fehl" userId="541dd6bb78171424" providerId="LiveId" clId="{CC03EDCF-B2C8-42BF-A33C-1771C316EA21}" dt="2025-03-11T19:05:42.037" v="1188" actId="26606"/>
          <ac:picMkLst>
            <pc:docMk/>
            <pc:sldMk cId="952828217" sldId="344"/>
            <ac:picMk id="52" creationId="{45CE2E7C-6AA3-4710-825D-4CDDF788C7BC}"/>
          </ac:picMkLst>
        </pc:picChg>
        <pc:cxnChg chg="add del">
          <ac:chgData name="Gary Fehl" userId="541dd6bb78171424" providerId="LiveId" clId="{CC03EDCF-B2C8-42BF-A33C-1771C316EA21}" dt="2025-03-11T19:05:39.910" v="1185" actId="26606"/>
          <ac:cxnSpMkLst>
            <pc:docMk/>
            <pc:sldMk cId="952828217" sldId="344"/>
            <ac:cxnSpMk id="20" creationId="{FBD463FC-4CA8-4FF4-85A3-AF9F4B98D210}"/>
          </ac:cxnSpMkLst>
        </pc:cxnChg>
        <pc:cxnChg chg="add del">
          <ac:chgData name="Gary Fehl" userId="541dd6bb78171424" providerId="LiveId" clId="{CC03EDCF-B2C8-42BF-A33C-1771C316EA21}" dt="2025-03-11T19:05:39.910" v="1185" actId="26606"/>
          <ac:cxnSpMkLst>
            <pc:docMk/>
            <pc:sldMk cId="952828217" sldId="344"/>
            <ac:cxnSpMk id="22" creationId="{BECF35C3-8B44-4F4B-BD25-4C01823DB22A}"/>
          </ac:cxnSpMkLst>
        </pc:cxnChg>
        <pc:cxnChg chg="add del">
          <ac:chgData name="Gary Fehl" userId="541dd6bb78171424" providerId="LiveId" clId="{CC03EDCF-B2C8-42BF-A33C-1771C316EA21}" dt="2025-03-11T19:05:39.910" v="1185" actId="26606"/>
          <ac:cxnSpMkLst>
            <pc:docMk/>
            <pc:sldMk cId="952828217" sldId="344"/>
            <ac:cxnSpMk id="32" creationId="{3256C6C3-0EDC-4651-AB37-9F26CFAA6C86}"/>
          </ac:cxnSpMkLst>
        </pc:cxnChg>
        <pc:cxnChg chg="add del">
          <ac:chgData name="Gary Fehl" userId="541dd6bb78171424" providerId="LiveId" clId="{CC03EDCF-B2C8-42BF-A33C-1771C316EA21}" dt="2025-03-11T19:05:42.018" v="1187" actId="26606"/>
          <ac:cxnSpMkLst>
            <pc:docMk/>
            <pc:sldMk cId="952828217" sldId="344"/>
            <ac:cxnSpMk id="34" creationId="{A11FFE8A-5450-4340-A14D-75506E8FEA15}"/>
          </ac:cxnSpMkLst>
        </pc:cxnChg>
        <pc:cxnChg chg="add del">
          <ac:chgData name="Gary Fehl" userId="541dd6bb78171424" providerId="LiveId" clId="{CC03EDCF-B2C8-42BF-A33C-1771C316EA21}" dt="2025-03-11T19:05:42.018" v="1187" actId="26606"/>
          <ac:cxnSpMkLst>
            <pc:docMk/>
            <pc:sldMk cId="952828217" sldId="344"/>
            <ac:cxnSpMk id="38" creationId="{D299D9A9-1DA8-433D-A9BC-FB48D93D4217}"/>
          </ac:cxnSpMkLst>
        </pc:cxnChg>
        <pc:cxnChg chg="add">
          <ac:chgData name="Gary Fehl" userId="541dd6bb78171424" providerId="LiveId" clId="{CC03EDCF-B2C8-42BF-A33C-1771C316EA21}" dt="2025-03-11T19:05:42.037" v="1188" actId="26606"/>
          <ac:cxnSpMkLst>
            <pc:docMk/>
            <pc:sldMk cId="952828217" sldId="344"/>
            <ac:cxnSpMk id="47" creationId="{FBD463FC-4CA8-4FF4-85A3-AF9F4B98D210}"/>
          </ac:cxnSpMkLst>
        </pc:cxnChg>
        <pc:cxnChg chg="add">
          <ac:chgData name="Gary Fehl" userId="541dd6bb78171424" providerId="LiveId" clId="{CC03EDCF-B2C8-42BF-A33C-1771C316EA21}" dt="2025-03-11T19:05:42.037" v="1188" actId="26606"/>
          <ac:cxnSpMkLst>
            <pc:docMk/>
            <pc:sldMk cId="952828217" sldId="344"/>
            <ac:cxnSpMk id="48" creationId="{BECF35C3-8B44-4F4B-BD25-4C01823DB22A}"/>
          </ac:cxnSpMkLst>
        </pc:cxnChg>
        <pc:cxnChg chg="add">
          <ac:chgData name="Gary Fehl" userId="541dd6bb78171424" providerId="LiveId" clId="{CC03EDCF-B2C8-42BF-A33C-1771C316EA21}" dt="2025-03-11T19:05:42.037" v="1188" actId="26606"/>
          <ac:cxnSpMkLst>
            <pc:docMk/>
            <pc:sldMk cId="952828217" sldId="344"/>
            <ac:cxnSpMk id="51" creationId="{06D05ED8-39E4-42F8-92CB-704C2BD0D215}"/>
          </ac:cxnSpMkLst>
        </pc:cxnChg>
      </pc:sldChg>
      <pc:sldChg chg="modSp new mod ord modTransition">
        <pc:chgData name="Gary Fehl" userId="541dd6bb78171424" providerId="LiveId" clId="{CC03EDCF-B2C8-42BF-A33C-1771C316EA21}" dt="2025-03-11T19:19:10.777" v="1233" actId="20577"/>
        <pc:sldMkLst>
          <pc:docMk/>
          <pc:sldMk cId="666786824" sldId="345"/>
        </pc:sldMkLst>
        <pc:spChg chg="mod">
          <ac:chgData name="Gary Fehl" userId="541dd6bb78171424" providerId="LiveId" clId="{CC03EDCF-B2C8-42BF-A33C-1771C316EA21}" dt="2025-03-03T19:14:35.047" v="551" actId="20577"/>
          <ac:spMkLst>
            <pc:docMk/>
            <pc:sldMk cId="666786824" sldId="345"/>
            <ac:spMk id="2" creationId="{2201F650-2D66-E963-094E-1FE14ADA59BC}"/>
          </ac:spMkLst>
        </pc:spChg>
        <pc:spChg chg="mod">
          <ac:chgData name="Gary Fehl" userId="541dd6bb78171424" providerId="LiveId" clId="{CC03EDCF-B2C8-42BF-A33C-1771C316EA21}" dt="2025-03-11T19:19:10.777" v="1233" actId="20577"/>
          <ac:spMkLst>
            <pc:docMk/>
            <pc:sldMk cId="666786824" sldId="345"/>
            <ac:spMk id="3" creationId="{640ED46D-F708-C275-B94B-EB5C2BEC96EF}"/>
          </ac:spMkLst>
        </pc:spChg>
        <pc:spChg chg="mod">
          <ac:chgData name="Gary Fehl" userId="541dd6bb78171424" providerId="LiveId" clId="{CC03EDCF-B2C8-42BF-A33C-1771C316EA21}" dt="2025-03-03T19:08:44.789" v="509"/>
          <ac:spMkLst>
            <pc:docMk/>
            <pc:sldMk cId="666786824" sldId="345"/>
            <ac:spMk id="4" creationId="{F132BC8A-85A9-6548-1085-2DB86C5D3D11}"/>
          </ac:spMkLst>
        </pc:spChg>
      </pc:sldChg>
      <pc:sldChg chg="new del">
        <pc:chgData name="Gary Fehl" userId="541dd6bb78171424" providerId="LiveId" clId="{CC03EDCF-B2C8-42BF-A33C-1771C316EA21}" dt="2025-03-02T15:47:24.684" v="141" actId="47"/>
        <pc:sldMkLst>
          <pc:docMk/>
          <pc:sldMk cId="3798796253" sldId="345"/>
        </pc:sldMkLst>
      </pc:sldChg>
      <pc:sldChg chg="new del">
        <pc:chgData name="Gary Fehl" userId="541dd6bb78171424" providerId="LiveId" clId="{CC03EDCF-B2C8-42BF-A33C-1771C316EA21}" dt="2025-03-02T15:47:25.162" v="142" actId="47"/>
        <pc:sldMkLst>
          <pc:docMk/>
          <pc:sldMk cId="657908797" sldId="346"/>
        </pc:sldMkLst>
      </pc:sldChg>
      <pc:sldChg chg="addSp delSp modSp new mod ord modTransition">
        <pc:chgData name="Gary Fehl" userId="541dd6bb78171424" providerId="LiveId" clId="{CC03EDCF-B2C8-42BF-A33C-1771C316EA21}" dt="2025-03-11T19:19:36.504" v="1236" actId="20577"/>
        <pc:sldMkLst>
          <pc:docMk/>
          <pc:sldMk cId="3824591082" sldId="346"/>
        </pc:sldMkLst>
        <pc:spChg chg="mod">
          <ac:chgData name="Gary Fehl" userId="541dd6bb78171424" providerId="LiveId" clId="{CC03EDCF-B2C8-42BF-A33C-1771C316EA21}" dt="2025-03-11T19:19:36.504" v="1236" actId="20577"/>
          <ac:spMkLst>
            <pc:docMk/>
            <pc:sldMk cId="3824591082" sldId="346"/>
            <ac:spMk id="2" creationId="{AE05356C-1135-DD83-D388-BC99180BC0F0}"/>
          </ac:spMkLst>
        </pc:spChg>
        <pc:spChg chg="mod">
          <ac:chgData name="Gary Fehl" userId="541dd6bb78171424" providerId="LiveId" clId="{CC03EDCF-B2C8-42BF-A33C-1771C316EA21}" dt="2025-03-03T19:08:44.789" v="509"/>
          <ac:spMkLst>
            <pc:docMk/>
            <pc:sldMk cId="3824591082" sldId="346"/>
            <ac:spMk id="4" creationId="{3B3F0357-8254-361F-AD3B-B1982076FB90}"/>
          </ac:spMkLst>
        </pc:spChg>
        <pc:spChg chg="add mod">
          <ac:chgData name="Gary Fehl" userId="541dd6bb78171424" providerId="LiveId" clId="{CC03EDCF-B2C8-42BF-A33C-1771C316EA21}" dt="2025-03-11T19:09:26.278" v="1203" actId="1076"/>
          <ac:spMkLst>
            <pc:docMk/>
            <pc:sldMk cId="3824591082" sldId="346"/>
            <ac:spMk id="7" creationId="{0472A7D6-37EE-C909-B11F-05D778368400}"/>
          </ac:spMkLst>
        </pc:spChg>
        <pc:picChg chg="add mod">
          <ac:chgData name="Gary Fehl" userId="541dd6bb78171424" providerId="LiveId" clId="{CC03EDCF-B2C8-42BF-A33C-1771C316EA21}" dt="2025-03-02T16:25:44.423" v="292" actId="1076"/>
          <ac:picMkLst>
            <pc:docMk/>
            <pc:sldMk cId="3824591082" sldId="346"/>
            <ac:picMk id="6" creationId="{655BD4CE-8C47-FFB7-75A9-96B95011D52D}"/>
          </ac:picMkLst>
        </pc:picChg>
        <pc:picChg chg="add mod">
          <ac:chgData name="Gary Fehl" userId="541dd6bb78171424" providerId="LiveId" clId="{CC03EDCF-B2C8-42BF-A33C-1771C316EA21}" dt="2025-03-02T16:32:26.572" v="332" actId="1076"/>
          <ac:picMkLst>
            <pc:docMk/>
            <pc:sldMk cId="3824591082" sldId="346"/>
            <ac:picMk id="9" creationId="{2727D41E-D675-E999-1746-CA20E6DFA49A}"/>
          </ac:picMkLst>
        </pc:picChg>
      </pc:sldChg>
      <pc:sldChg chg="new del">
        <pc:chgData name="Gary Fehl" userId="541dd6bb78171424" providerId="LiveId" clId="{CC03EDCF-B2C8-42BF-A33C-1771C316EA21}" dt="2025-03-02T15:47:25.626" v="143" actId="47"/>
        <pc:sldMkLst>
          <pc:docMk/>
          <pc:sldMk cId="2096562798" sldId="347"/>
        </pc:sldMkLst>
      </pc:sldChg>
      <pc:sldChg chg="modSp new mod ord">
        <pc:chgData name="Gary Fehl" userId="541dd6bb78171424" providerId="LiveId" clId="{CC03EDCF-B2C8-42BF-A33C-1771C316EA21}" dt="2025-03-11T19:20:22.692" v="1237"/>
        <pc:sldMkLst>
          <pc:docMk/>
          <pc:sldMk cId="2838629998" sldId="347"/>
        </pc:sldMkLst>
        <pc:spChg chg="mod">
          <ac:chgData name="Gary Fehl" userId="541dd6bb78171424" providerId="LiveId" clId="{CC03EDCF-B2C8-42BF-A33C-1771C316EA21}" dt="2025-03-11T19:20:22.692" v="1237"/>
          <ac:spMkLst>
            <pc:docMk/>
            <pc:sldMk cId="2838629998" sldId="347"/>
            <ac:spMk id="2" creationId="{10B915A7-FFD9-E451-38F5-EA4E35F4B7DC}"/>
          </ac:spMkLst>
        </pc:spChg>
        <pc:spChg chg="mod">
          <ac:chgData name="Gary Fehl" userId="541dd6bb78171424" providerId="LiveId" clId="{CC03EDCF-B2C8-42BF-A33C-1771C316EA21}" dt="2025-03-11T18:44:50.414" v="1008" actId="255"/>
          <ac:spMkLst>
            <pc:docMk/>
            <pc:sldMk cId="2838629998" sldId="347"/>
            <ac:spMk id="3" creationId="{02170907-8206-7B42-AF63-2AD42B3E637C}"/>
          </ac:spMkLst>
        </pc:spChg>
      </pc:sldChg>
      <pc:sldChg chg="addSp delSp modSp new mod ord">
        <pc:chgData name="Gary Fehl" userId="541dd6bb78171424" providerId="LiveId" clId="{CC03EDCF-B2C8-42BF-A33C-1771C316EA21}" dt="2025-03-11T18:45:29.472" v="1012"/>
        <pc:sldMkLst>
          <pc:docMk/>
          <pc:sldMk cId="1446664923" sldId="348"/>
        </pc:sldMkLst>
        <pc:spChg chg="del">
          <ac:chgData name="Gary Fehl" userId="541dd6bb78171424" providerId="LiveId" clId="{CC03EDCF-B2C8-42BF-A33C-1771C316EA21}" dt="2025-03-11T18:39:30.514" v="975"/>
          <ac:spMkLst>
            <pc:docMk/>
            <pc:sldMk cId="1446664923" sldId="348"/>
            <ac:spMk id="2" creationId="{4BEC8356-5486-7992-5618-A7C2EF4FE628}"/>
          </ac:spMkLst>
        </pc:spChg>
        <pc:spChg chg="del">
          <ac:chgData name="Gary Fehl" userId="541dd6bb78171424" providerId="LiveId" clId="{CC03EDCF-B2C8-42BF-A33C-1771C316EA21}" dt="2025-03-11T18:31:15.513" v="732" actId="931"/>
          <ac:spMkLst>
            <pc:docMk/>
            <pc:sldMk cId="1446664923" sldId="348"/>
            <ac:spMk id="3" creationId="{149661EA-F429-A944-B390-85E70C2C5E6F}"/>
          </ac:spMkLst>
        </pc:spChg>
        <pc:spChg chg="del">
          <ac:chgData name="Gary Fehl" userId="541dd6bb78171424" providerId="LiveId" clId="{CC03EDCF-B2C8-42BF-A33C-1771C316EA21}" dt="2025-03-11T18:31:38.041" v="735" actId="931"/>
          <ac:spMkLst>
            <pc:docMk/>
            <pc:sldMk cId="1446664923" sldId="348"/>
            <ac:spMk id="4" creationId="{70A63684-D0F7-DCBF-EE84-E8744DEAD3FE}"/>
          </ac:spMkLst>
        </pc:spChg>
        <pc:spChg chg="add mod">
          <ac:chgData name="Gary Fehl" userId="541dd6bb78171424" providerId="LiveId" clId="{CC03EDCF-B2C8-42BF-A33C-1771C316EA21}" dt="2025-03-11T18:44:05.449" v="991" actId="20577"/>
          <ac:spMkLst>
            <pc:docMk/>
            <pc:sldMk cId="1446664923" sldId="348"/>
            <ac:spMk id="10" creationId="{855CEE5F-3F0D-40C5-6777-93A3D29454A9}"/>
          </ac:spMkLst>
        </pc:spChg>
        <pc:spChg chg="add mod">
          <ac:chgData name="Gary Fehl" userId="541dd6bb78171424" providerId="LiveId" clId="{CC03EDCF-B2C8-42BF-A33C-1771C316EA21}" dt="2025-03-11T18:44:14.329" v="1007" actId="20577"/>
          <ac:spMkLst>
            <pc:docMk/>
            <pc:sldMk cId="1446664923" sldId="348"/>
            <ac:spMk id="11" creationId="{0CA17058-5539-4F10-8BBD-14701F25C374}"/>
          </ac:spMkLst>
        </pc:spChg>
        <pc:spChg chg="add mod">
          <ac:chgData name="Gary Fehl" userId="541dd6bb78171424" providerId="LiveId" clId="{CC03EDCF-B2C8-42BF-A33C-1771C316EA21}" dt="2025-03-11T18:39:51.599" v="976" actId="255"/>
          <ac:spMkLst>
            <pc:docMk/>
            <pc:sldMk cId="1446664923" sldId="348"/>
            <ac:spMk id="12" creationId="{8E894496-66FB-C049-102C-DB86A1AE1FF4}"/>
          </ac:spMkLst>
        </pc:spChg>
        <pc:picChg chg="add mod">
          <ac:chgData name="Gary Fehl" userId="541dd6bb78171424" providerId="LiveId" clId="{CC03EDCF-B2C8-42BF-A33C-1771C316EA21}" dt="2025-03-11T18:33:24.187" v="742" actId="1076"/>
          <ac:picMkLst>
            <pc:docMk/>
            <pc:sldMk cId="1446664923" sldId="348"/>
            <ac:picMk id="7" creationId="{35BC615A-1233-9C96-DF70-664E1CC6A1C9}"/>
          </ac:picMkLst>
        </pc:picChg>
        <pc:picChg chg="add mod">
          <ac:chgData name="Gary Fehl" userId="541dd6bb78171424" providerId="LiveId" clId="{CC03EDCF-B2C8-42BF-A33C-1771C316EA21}" dt="2025-03-11T18:33:28.463" v="743" actId="1076"/>
          <ac:picMkLst>
            <pc:docMk/>
            <pc:sldMk cId="1446664923" sldId="348"/>
            <ac:picMk id="9" creationId="{B93231AC-73BC-0A61-071D-0445B63C4823}"/>
          </ac:picMkLst>
        </pc:picChg>
      </pc:sldChg>
      <pc:sldChg chg="new del">
        <pc:chgData name="Gary Fehl" userId="541dd6bb78171424" providerId="LiveId" clId="{CC03EDCF-B2C8-42BF-A33C-1771C316EA21}" dt="2025-03-02T15:47:26.104" v="144" actId="47"/>
        <pc:sldMkLst>
          <pc:docMk/>
          <pc:sldMk cId="3522223497" sldId="348"/>
        </pc:sldMkLst>
      </pc:sldChg>
      <pc:sldChg chg="modSp new del mod">
        <pc:chgData name="Gary Fehl" userId="541dd6bb78171424" providerId="LiveId" clId="{CC03EDCF-B2C8-42BF-A33C-1771C316EA21}" dt="2025-03-11T19:04:23.684" v="1180" actId="47"/>
        <pc:sldMkLst>
          <pc:docMk/>
          <pc:sldMk cId="2557436835" sldId="349"/>
        </pc:sldMkLst>
        <pc:spChg chg="mod">
          <ac:chgData name="Gary Fehl" userId="541dd6bb78171424" providerId="LiveId" clId="{CC03EDCF-B2C8-42BF-A33C-1771C316EA21}" dt="2025-03-11T19:04:03.037" v="1178" actId="14100"/>
          <ac:spMkLst>
            <pc:docMk/>
            <pc:sldMk cId="2557436835" sldId="349"/>
            <ac:spMk id="2" creationId="{5CB783EE-9A61-D899-3D1C-9AFE00ADA080}"/>
          </ac:spMkLst>
        </pc:spChg>
        <pc:spChg chg="mod">
          <ac:chgData name="Gary Fehl" userId="541dd6bb78171424" providerId="LiveId" clId="{CC03EDCF-B2C8-42BF-A33C-1771C316EA21}" dt="2025-03-11T19:04:06.280" v="1179"/>
          <ac:spMkLst>
            <pc:docMk/>
            <pc:sldMk cId="2557436835" sldId="349"/>
            <ac:spMk id="3" creationId="{A6A4AFA6-B98D-5392-82DE-35E4C441976F}"/>
          </ac:spMkLst>
        </pc:spChg>
      </pc:sldChg>
      <pc:sldChg chg="new del">
        <pc:chgData name="Gary Fehl" userId="541dd6bb78171424" providerId="LiveId" clId="{CC03EDCF-B2C8-42BF-A33C-1771C316EA21}" dt="2025-03-02T15:47:26.568" v="145" actId="47"/>
        <pc:sldMkLst>
          <pc:docMk/>
          <pc:sldMk cId="4173877973" sldId="349"/>
        </pc:sldMkLst>
      </pc:sldChg>
      <pc:sldChg chg="new del">
        <pc:chgData name="Gary Fehl" userId="541dd6bb78171424" providerId="LiveId" clId="{CC03EDCF-B2C8-42BF-A33C-1771C316EA21}" dt="2025-03-02T15:47:27.027" v="146" actId="47"/>
        <pc:sldMkLst>
          <pc:docMk/>
          <pc:sldMk cId="1447993844" sldId="350"/>
        </pc:sldMkLst>
      </pc:sldChg>
      <pc:sldChg chg="new del">
        <pc:chgData name="Gary Fehl" userId="541dd6bb78171424" providerId="LiveId" clId="{CC03EDCF-B2C8-42BF-A33C-1771C316EA21}" dt="2025-03-02T15:47:27.508" v="147" actId="47"/>
        <pc:sldMkLst>
          <pc:docMk/>
          <pc:sldMk cId="1873338873" sldId="351"/>
        </pc:sldMkLst>
      </pc:sldChg>
      <pc:sldChg chg="new del">
        <pc:chgData name="Gary Fehl" userId="541dd6bb78171424" providerId="LiveId" clId="{CC03EDCF-B2C8-42BF-A33C-1771C316EA21}" dt="2025-03-02T15:47:27.999" v="148" actId="47"/>
        <pc:sldMkLst>
          <pc:docMk/>
          <pc:sldMk cId="1568616765" sldId="352"/>
        </pc:sldMkLst>
      </pc:sldChg>
      <pc:sldChg chg="new del">
        <pc:chgData name="Gary Fehl" userId="541dd6bb78171424" providerId="LiveId" clId="{CC03EDCF-B2C8-42BF-A33C-1771C316EA21}" dt="2025-03-02T15:47:28.508" v="149" actId="47"/>
        <pc:sldMkLst>
          <pc:docMk/>
          <pc:sldMk cId="21657606" sldId="353"/>
        </pc:sldMkLst>
      </pc:sldChg>
      <pc:sldChg chg="new del">
        <pc:chgData name="Gary Fehl" userId="541dd6bb78171424" providerId="LiveId" clId="{CC03EDCF-B2C8-42BF-A33C-1771C316EA21}" dt="2025-03-02T15:47:29.004" v="150" actId="47"/>
        <pc:sldMkLst>
          <pc:docMk/>
          <pc:sldMk cId="3511547733" sldId="354"/>
        </pc:sldMkLst>
      </pc:sldChg>
      <pc:sldChg chg="new del">
        <pc:chgData name="Gary Fehl" userId="541dd6bb78171424" providerId="LiveId" clId="{CC03EDCF-B2C8-42BF-A33C-1771C316EA21}" dt="2025-03-02T15:47:29.516" v="151" actId="47"/>
        <pc:sldMkLst>
          <pc:docMk/>
          <pc:sldMk cId="2321820140" sldId="355"/>
        </pc:sldMkLst>
      </pc:sldChg>
      <pc:sldChg chg="new del">
        <pc:chgData name="Gary Fehl" userId="541dd6bb78171424" providerId="LiveId" clId="{CC03EDCF-B2C8-42BF-A33C-1771C316EA21}" dt="2025-03-02T15:47:30.024" v="152" actId="47"/>
        <pc:sldMkLst>
          <pc:docMk/>
          <pc:sldMk cId="2847383902" sldId="356"/>
        </pc:sldMkLst>
      </pc:sldChg>
      <pc:sldChg chg="new del">
        <pc:chgData name="Gary Fehl" userId="541dd6bb78171424" providerId="LiveId" clId="{CC03EDCF-B2C8-42BF-A33C-1771C316EA21}" dt="2025-03-02T15:47:30.544" v="153" actId="47"/>
        <pc:sldMkLst>
          <pc:docMk/>
          <pc:sldMk cId="2339546953" sldId="357"/>
        </pc:sldMkLst>
      </pc:sldChg>
      <pc:sldChg chg="new del">
        <pc:chgData name="Gary Fehl" userId="541dd6bb78171424" providerId="LiveId" clId="{CC03EDCF-B2C8-42BF-A33C-1771C316EA21}" dt="2025-03-02T15:47:31.082" v="154" actId="47"/>
        <pc:sldMkLst>
          <pc:docMk/>
          <pc:sldMk cId="719583004" sldId="358"/>
        </pc:sldMkLst>
      </pc:sldChg>
      <pc:sldChg chg="new del">
        <pc:chgData name="Gary Fehl" userId="541dd6bb78171424" providerId="LiveId" clId="{CC03EDCF-B2C8-42BF-A33C-1771C316EA21}" dt="2025-03-02T15:47:31.608" v="155" actId="47"/>
        <pc:sldMkLst>
          <pc:docMk/>
          <pc:sldMk cId="282758997" sldId="359"/>
        </pc:sldMkLst>
      </pc:sldChg>
      <pc:sldChg chg="new del">
        <pc:chgData name="Gary Fehl" userId="541dd6bb78171424" providerId="LiveId" clId="{CC03EDCF-B2C8-42BF-A33C-1771C316EA21}" dt="2025-03-02T15:47:32.133" v="156" actId="47"/>
        <pc:sldMkLst>
          <pc:docMk/>
          <pc:sldMk cId="1445174985" sldId="360"/>
        </pc:sldMkLst>
      </pc:sldChg>
      <pc:sldChg chg="new del">
        <pc:chgData name="Gary Fehl" userId="541dd6bb78171424" providerId="LiveId" clId="{CC03EDCF-B2C8-42BF-A33C-1771C316EA21}" dt="2025-03-02T15:47:32.674" v="157" actId="47"/>
        <pc:sldMkLst>
          <pc:docMk/>
          <pc:sldMk cId="4184735011" sldId="361"/>
        </pc:sldMkLst>
      </pc:sldChg>
      <pc:sldChg chg="new del">
        <pc:chgData name="Gary Fehl" userId="541dd6bb78171424" providerId="LiveId" clId="{CC03EDCF-B2C8-42BF-A33C-1771C316EA21}" dt="2025-03-02T15:47:33.174" v="158" actId="47"/>
        <pc:sldMkLst>
          <pc:docMk/>
          <pc:sldMk cId="1929463822" sldId="362"/>
        </pc:sldMkLst>
      </pc:sldChg>
      <pc:sldChg chg="new del">
        <pc:chgData name="Gary Fehl" userId="541dd6bb78171424" providerId="LiveId" clId="{CC03EDCF-B2C8-42BF-A33C-1771C316EA21}" dt="2025-03-02T15:47:33.687" v="159" actId="47"/>
        <pc:sldMkLst>
          <pc:docMk/>
          <pc:sldMk cId="3888349390" sldId="363"/>
        </pc:sldMkLst>
      </pc:sldChg>
      <pc:sldChg chg="new del">
        <pc:chgData name="Gary Fehl" userId="541dd6bb78171424" providerId="LiveId" clId="{CC03EDCF-B2C8-42BF-A33C-1771C316EA21}" dt="2025-03-02T15:47:34.237" v="160" actId="47"/>
        <pc:sldMkLst>
          <pc:docMk/>
          <pc:sldMk cId="1422421301" sldId="364"/>
        </pc:sldMkLst>
      </pc:sldChg>
      <pc:sldChg chg="new del">
        <pc:chgData name="Gary Fehl" userId="541dd6bb78171424" providerId="LiveId" clId="{CC03EDCF-B2C8-42BF-A33C-1771C316EA21}" dt="2025-03-02T15:47:34.777" v="161" actId="47"/>
        <pc:sldMkLst>
          <pc:docMk/>
          <pc:sldMk cId="971268242" sldId="365"/>
        </pc:sldMkLst>
      </pc:sldChg>
      <pc:sldChg chg="new del">
        <pc:chgData name="Gary Fehl" userId="541dd6bb78171424" providerId="LiveId" clId="{CC03EDCF-B2C8-42BF-A33C-1771C316EA21}" dt="2025-03-02T15:47:35.306" v="162" actId="47"/>
        <pc:sldMkLst>
          <pc:docMk/>
          <pc:sldMk cId="3030257686" sldId="366"/>
        </pc:sldMkLst>
      </pc:sldChg>
      <pc:sldChg chg="new del">
        <pc:chgData name="Gary Fehl" userId="541dd6bb78171424" providerId="LiveId" clId="{CC03EDCF-B2C8-42BF-A33C-1771C316EA21}" dt="2025-03-02T15:47:35.845" v="163" actId="47"/>
        <pc:sldMkLst>
          <pc:docMk/>
          <pc:sldMk cId="1959815338" sldId="367"/>
        </pc:sldMkLst>
      </pc:sldChg>
      <pc:sldChg chg="new del">
        <pc:chgData name="Gary Fehl" userId="541dd6bb78171424" providerId="LiveId" clId="{CC03EDCF-B2C8-42BF-A33C-1771C316EA21}" dt="2025-03-02T15:47:36.441" v="164" actId="47"/>
        <pc:sldMkLst>
          <pc:docMk/>
          <pc:sldMk cId="2875836568" sldId="368"/>
        </pc:sldMkLst>
      </pc:sldChg>
      <pc:sldChg chg="new del">
        <pc:chgData name="Gary Fehl" userId="541dd6bb78171424" providerId="LiveId" clId="{CC03EDCF-B2C8-42BF-A33C-1771C316EA21}" dt="2025-03-02T15:47:37.006" v="165" actId="47"/>
        <pc:sldMkLst>
          <pc:docMk/>
          <pc:sldMk cId="1820132222" sldId="369"/>
        </pc:sldMkLst>
      </pc:sldChg>
      <pc:sldChg chg="new del">
        <pc:chgData name="Gary Fehl" userId="541dd6bb78171424" providerId="LiveId" clId="{CC03EDCF-B2C8-42BF-A33C-1771C316EA21}" dt="2025-03-02T15:47:37.532" v="166" actId="47"/>
        <pc:sldMkLst>
          <pc:docMk/>
          <pc:sldMk cId="1077774181" sldId="370"/>
        </pc:sldMkLst>
      </pc:sldChg>
      <pc:sldChg chg="new del">
        <pc:chgData name="Gary Fehl" userId="541dd6bb78171424" providerId="LiveId" clId="{CC03EDCF-B2C8-42BF-A33C-1771C316EA21}" dt="2025-03-02T15:47:38.107" v="167" actId="47"/>
        <pc:sldMkLst>
          <pc:docMk/>
          <pc:sldMk cId="3339171494" sldId="371"/>
        </pc:sldMkLst>
      </pc:sldChg>
      <pc:sldChg chg="new del">
        <pc:chgData name="Gary Fehl" userId="541dd6bb78171424" providerId="LiveId" clId="{CC03EDCF-B2C8-42BF-A33C-1771C316EA21}" dt="2025-03-02T15:47:38.666" v="168" actId="47"/>
        <pc:sldMkLst>
          <pc:docMk/>
          <pc:sldMk cId="3719610595" sldId="372"/>
        </pc:sldMkLst>
      </pc:sldChg>
      <pc:sldChg chg="new del">
        <pc:chgData name="Gary Fehl" userId="541dd6bb78171424" providerId="LiveId" clId="{CC03EDCF-B2C8-42BF-A33C-1771C316EA21}" dt="2025-03-02T15:47:39.194" v="169" actId="47"/>
        <pc:sldMkLst>
          <pc:docMk/>
          <pc:sldMk cId="3401052815" sldId="373"/>
        </pc:sldMkLst>
      </pc:sldChg>
      <pc:sldChg chg="new del">
        <pc:chgData name="Gary Fehl" userId="541dd6bb78171424" providerId="LiveId" clId="{CC03EDCF-B2C8-42BF-A33C-1771C316EA21}" dt="2025-03-02T15:47:39.771" v="170" actId="47"/>
        <pc:sldMkLst>
          <pc:docMk/>
          <pc:sldMk cId="630020854" sldId="374"/>
        </pc:sldMkLst>
      </pc:sldChg>
      <pc:sldChg chg="new del">
        <pc:chgData name="Gary Fehl" userId="541dd6bb78171424" providerId="LiveId" clId="{CC03EDCF-B2C8-42BF-A33C-1771C316EA21}" dt="2025-03-02T15:47:40.369" v="171" actId="47"/>
        <pc:sldMkLst>
          <pc:docMk/>
          <pc:sldMk cId="2521590457" sldId="375"/>
        </pc:sldMkLst>
      </pc:sldChg>
      <pc:sldChg chg="new del">
        <pc:chgData name="Gary Fehl" userId="541dd6bb78171424" providerId="LiveId" clId="{CC03EDCF-B2C8-42BF-A33C-1771C316EA21}" dt="2025-03-02T15:47:40.828" v="172" actId="47"/>
        <pc:sldMkLst>
          <pc:docMk/>
          <pc:sldMk cId="659715065" sldId="376"/>
        </pc:sldMkLst>
      </pc:sldChg>
      <pc:sldChg chg="new del">
        <pc:chgData name="Gary Fehl" userId="541dd6bb78171424" providerId="LiveId" clId="{CC03EDCF-B2C8-42BF-A33C-1771C316EA21}" dt="2025-03-02T15:47:41.433" v="173" actId="47"/>
        <pc:sldMkLst>
          <pc:docMk/>
          <pc:sldMk cId="199877825" sldId="377"/>
        </pc:sldMkLst>
      </pc:sldChg>
      <pc:sldChg chg="new del">
        <pc:chgData name="Gary Fehl" userId="541dd6bb78171424" providerId="LiveId" clId="{CC03EDCF-B2C8-42BF-A33C-1771C316EA21}" dt="2025-03-02T15:47:17.834" v="139" actId="47"/>
        <pc:sldMkLst>
          <pc:docMk/>
          <pc:sldMk cId="874042518" sldId="378"/>
        </pc:sldMkLst>
      </pc:sldChg>
      <pc:sldChg chg="new del">
        <pc:chgData name="Gary Fehl" userId="541dd6bb78171424" providerId="LiveId" clId="{CC03EDCF-B2C8-42BF-A33C-1771C316EA21}" dt="2025-03-02T15:47:18.999" v="140" actId="47"/>
        <pc:sldMkLst>
          <pc:docMk/>
          <pc:sldMk cId="2379571292" sldId="379"/>
        </pc:sldMkLst>
      </pc:sldChg>
      <pc:sldChg chg="new del">
        <pc:chgData name="Gary Fehl" userId="541dd6bb78171424" providerId="LiveId" clId="{CC03EDCF-B2C8-42BF-A33C-1771C316EA21}" dt="2025-03-02T15:47:42.024" v="174" actId="47"/>
        <pc:sldMkLst>
          <pc:docMk/>
          <pc:sldMk cId="2931764736" sldId="380"/>
        </pc:sldMkLst>
      </pc:sldChg>
      <pc:sldChg chg="new del">
        <pc:chgData name="Gary Fehl" userId="541dd6bb78171424" providerId="LiveId" clId="{CC03EDCF-B2C8-42BF-A33C-1771C316EA21}" dt="2025-03-02T15:47:42.632" v="175" actId="47"/>
        <pc:sldMkLst>
          <pc:docMk/>
          <pc:sldMk cId="157389958" sldId="381"/>
        </pc:sldMkLst>
      </pc:sldChg>
      <pc:sldChg chg="new del">
        <pc:chgData name="Gary Fehl" userId="541dd6bb78171424" providerId="LiveId" clId="{CC03EDCF-B2C8-42BF-A33C-1771C316EA21}" dt="2025-03-02T15:46:59.518" v="138" actId="680"/>
        <pc:sldMkLst>
          <pc:docMk/>
          <pc:sldMk cId="2375582912" sldId="382"/>
        </pc:sldMkLst>
      </pc:sldChg>
      <pc:sldChg chg="new del">
        <pc:chgData name="Gary Fehl" userId="541dd6bb78171424" providerId="LiveId" clId="{CC03EDCF-B2C8-42BF-A33C-1771C316EA21}" dt="2025-03-02T15:46:59.018" v="137" actId="680"/>
        <pc:sldMkLst>
          <pc:docMk/>
          <pc:sldMk cId="431905813" sldId="383"/>
        </pc:sldMkLst>
      </pc:sldChg>
      <pc:sldChg chg="new del">
        <pc:chgData name="Gary Fehl" userId="541dd6bb78171424" providerId="LiveId" clId="{CC03EDCF-B2C8-42BF-A33C-1771C316EA21}" dt="2025-03-02T15:46:58.516" v="136" actId="680"/>
        <pc:sldMkLst>
          <pc:docMk/>
          <pc:sldMk cId="2147348423" sldId="384"/>
        </pc:sldMkLst>
      </pc:sldChg>
      <pc:sldChg chg="new del">
        <pc:chgData name="Gary Fehl" userId="541dd6bb78171424" providerId="LiveId" clId="{CC03EDCF-B2C8-42BF-A33C-1771C316EA21}" dt="2025-03-02T15:46:58.110" v="135" actId="680"/>
        <pc:sldMkLst>
          <pc:docMk/>
          <pc:sldMk cId="3152201805" sldId="385"/>
        </pc:sldMkLst>
      </pc:sldChg>
      <pc:sldChg chg="new del">
        <pc:chgData name="Gary Fehl" userId="541dd6bb78171424" providerId="LiveId" clId="{CC03EDCF-B2C8-42BF-A33C-1771C316EA21}" dt="2025-03-02T15:46:57.608" v="134" actId="680"/>
        <pc:sldMkLst>
          <pc:docMk/>
          <pc:sldMk cId="2091575194" sldId="386"/>
        </pc:sldMkLst>
      </pc:sldChg>
      <pc:sldChg chg="new del">
        <pc:chgData name="Gary Fehl" userId="541dd6bb78171424" providerId="LiveId" clId="{CC03EDCF-B2C8-42BF-A33C-1771C316EA21}" dt="2025-03-02T15:46:57.130" v="133" actId="680"/>
        <pc:sldMkLst>
          <pc:docMk/>
          <pc:sldMk cId="3632106101" sldId="387"/>
        </pc:sldMkLst>
      </pc:sldChg>
      <pc:sldChg chg="new del">
        <pc:chgData name="Gary Fehl" userId="541dd6bb78171424" providerId="LiveId" clId="{CC03EDCF-B2C8-42BF-A33C-1771C316EA21}" dt="2025-03-02T15:46:56.592" v="132" actId="680"/>
        <pc:sldMkLst>
          <pc:docMk/>
          <pc:sldMk cId="849465216" sldId="388"/>
        </pc:sldMkLst>
      </pc:sldChg>
      <pc:sldChg chg="new del">
        <pc:chgData name="Gary Fehl" userId="541dd6bb78171424" providerId="LiveId" clId="{CC03EDCF-B2C8-42BF-A33C-1771C316EA21}" dt="2025-03-02T15:46:56.067" v="131" actId="680"/>
        <pc:sldMkLst>
          <pc:docMk/>
          <pc:sldMk cId="1934780690" sldId="389"/>
        </pc:sldMkLst>
      </pc:sldChg>
      <pc:sldChg chg="new del">
        <pc:chgData name="Gary Fehl" userId="541dd6bb78171424" providerId="LiveId" clId="{CC03EDCF-B2C8-42BF-A33C-1771C316EA21}" dt="2025-03-02T15:46:55.472" v="130" actId="680"/>
        <pc:sldMkLst>
          <pc:docMk/>
          <pc:sldMk cId="2565483097" sldId="390"/>
        </pc:sldMkLst>
      </pc:sldChg>
      <pc:sldChg chg="new del">
        <pc:chgData name="Gary Fehl" userId="541dd6bb78171424" providerId="LiveId" clId="{CC03EDCF-B2C8-42BF-A33C-1771C316EA21}" dt="2025-03-02T15:46:55.266" v="129" actId="680"/>
        <pc:sldMkLst>
          <pc:docMk/>
          <pc:sldMk cId="2825600733" sldId="391"/>
        </pc:sldMkLst>
      </pc:sldChg>
      <pc:sldChg chg="new del">
        <pc:chgData name="Gary Fehl" userId="541dd6bb78171424" providerId="LiveId" clId="{CC03EDCF-B2C8-42BF-A33C-1771C316EA21}" dt="2025-03-02T15:46:55.027" v="128" actId="680"/>
        <pc:sldMkLst>
          <pc:docMk/>
          <pc:sldMk cId="2799151315" sldId="392"/>
        </pc:sldMkLst>
      </pc:sldChg>
      <pc:sldChg chg="new del">
        <pc:chgData name="Gary Fehl" userId="541dd6bb78171424" providerId="LiveId" clId="{CC03EDCF-B2C8-42BF-A33C-1771C316EA21}" dt="2025-03-02T15:46:54.773" v="127" actId="680"/>
        <pc:sldMkLst>
          <pc:docMk/>
          <pc:sldMk cId="933000922" sldId="393"/>
        </pc:sldMkLst>
      </pc:sldChg>
      <pc:sldChg chg="new del">
        <pc:chgData name="Gary Fehl" userId="541dd6bb78171424" providerId="LiveId" clId="{CC03EDCF-B2C8-42BF-A33C-1771C316EA21}" dt="2025-03-02T15:46:53.611" v="126" actId="680"/>
        <pc:sldMkLst>
          <pc:docMk/>
          <pc:sldMk cId="2470573356" sldId="394"/>
        </pc:sldMkLst>
      </pc:sldChg>
      <pc:sldChg chg="new del">
        <pc:chgData name="Gary Fehl" userId="541dd6bb78171424" providerId="LiveId" clId="{CC03EDCF-B2C8-42BF-A33C-1771C316EA21}" dt="2025-03-02T15:46:53.391" v="125" actId="680"/>
        <pc:sldMkLst>
          <pc:docMk/>
          <pc:sldMk cId="1235182731" sldId="395"/>
        </pc:sldMkLst>
      </pc:sldChg>
      <pc:sldChg chg="new del">
        <pc:chgData name="Gary Fehl" userId="541dd6bb78171424" providerId="LiveId" clId="{CC03EDCF-B2C8-42BF-A33C-1771C316EA21}" dt="2025-03-02T15:46:53.198" v="124" actId="680"/>
        <pc:sldMkLst>
          <pc:docMk/>
          <pc:sldMk cId="3922408073" sldId="396"/>
        </pc:sldMkLst>
      </pc:sldChg>
      <pc:sldChg chg="new del">
        <pc:chgData name="Gary Fehl" userId="541dd6bb78171424" providerId="LiveId" clId="{CC03EDCF-B2C8-42BF-A33C-1771C316EA21}" dt="2025-03-02T15:46:52.991" v="123" actId="680"/>
        <pc:sldMkLst>
          <pc:docMk/>
          <pc:sldMk cId="4250538768" sldId="397"/>
        </pc:sldMkLst>
      </pc:sldChg>
      <pc:sldChg chg="new del">
        <pc:chgData name="Gary Fehl" userId="541dd6bb78171424" providerId="LiveId" clId="{CC03EDCF-B2C8-42BF-A33C-1771C316EA21}" dt="2025-03-02T15:46:52.782" v="122" actId="680"/>
        <pc:sldMkLst>
          <pc:docMk/>
          <pc:sldMk cId="1051400571" sldId="398"/>
        </pc:sldMkLst>
      </pc:sldChg>
      <pc:sldChg chg="new del">
        <pc:chgData name="Gary Fehl" userId="541dd6bb78171424" providerId="LiveId" clId="{CC03EDCF-B2C8-42BF-A33C-1771C316EA21}" dt="2025-03-02T15:46:52.611" v="121" actId="680"/>
        <pc:sldMkLst>
          <pc:docMk/>
          <pc:sldMk cId="1710244954" sldId="399"/>
        </pc:sldMkLst>
      </pc:sldChg>
      <pc:sldChg chg="new del">
        <pc:chgData name="Gary Fehl" userId="541dd6bb78171424" providerId="LiveId" clId="{CC03EDCF-B2C8-42BF-A33C-1771C316EA21}" dt="2025-03-02T15:46:52.421" v="120" actId="680"/>
        <pc:sldMkLst>
          <pc:docMk/>
          <pc:sldMk cId="155301591" sldId="400"/>
        </pc:sldMkLst>
      </pc:sldChg>
      <pc:sldChg chg="new del">
        <pc:chgData name="Gary Fehl" userId="541dd6bb78171424" providerId="LiveId" clId="{CC03EDCF-B2C8-42BF-A33C-1771C316EA21}" dt="2025-03-02T15:46:52.230" v="119" actId="680"/>
        <pc:sldMkLst>
          <pc:docMk/>
          <pc:sldMk cId="2059028922" sldId="401"/>
        </pc:sldMkLst>
      </pc:sldChg>
      <pc:sldMasterChg chg="modTransition modSldLayout">
        <pc:chgData name="Gary Fehl" userId="541dd6bb78171424" providerId="LiveId" clId="{CC03EDCF-B2C8-42BF-A33C-1771C316EA21}" dt="2025-03-02T16:51:45.391" v="351"/>
        <pc:sldMasterMkLst>
          <pc:docMk/>
          <pc:sldMasterMk cId="3646289393" sldId="2147483883"/>
        </pc:sldMasterMkLst>
        <pc:sldLayoutChg chg="modTransition">
          <pc:chgData name="Gary Fehl" userId="541dd6bb78171424" providerId="LiveId" clId="{CC03EDCF-B2C8-42BF-A33C-1771C316EA21}" dt="2025-03-02T16:51:45.391" v="351"/>
          <pc:sldLayoutMkLst>
            <pc:docMk/>
            <pc:sldMasterMk cId="3646289393" sldId="2147483883"/>
            <pc:sldLayoutMk cId="2272427650" sldId="2147483884"/>
          </pc:sldLayoutMkLst>
        </pc:sldLayoutChg>
        <pc:sldLayoutChg chg="modTransition">
          <pc:chgData name="Gary Fehl" userId="541dd6bb78171424" providerId="LiveId" clId="{CC03EDCF-B2C8-42BF-A33C-1771C316EA21}" dt="2025-03-02T16:51:45.391" v="351"/>
          <pc:sldLayoutMkLst>
            <pc:docMk/>
            <pc:sldMasterMk cId="3646289393" sldId="2147483883"/>
            <pc:sldLayoutMk cId="2676127296" sldId="2147483885"/>
          </pc:sldLayoutMkLst>
        </pc:sldLayoutChg>
        <pc:sldLayoutChg chg="modTransition">
          <pc:chgData name="Gary Fehl" userId="541dd6bb78171424" providerId="LiveId" clId="{CC03EDCF-B2C8-42BF-A33C-1771C316EA21}" dt="2025-03-02T16:51:45.391" v="351"/>
          <pc:sldLayoutMkLst>
            <pc:docMk/>
            <pc:sldMasterMk cId="3646289393" sldId="2147483883"/>
            <pc:sldLayoutMk cId="284924909" sldId="2147483886"/>
          </pc:sldLayoutMkLst>
        </pc:sldLayoutChg>
        <pc:sldLayoutChg chg="modTransition">
          <pc:chgData name="Gary Fehl" userId="541dd6bb78171424" providerId="LiveId" clId="{CC03EDCF-B2C8-42BF-A33C-1771C316EA21}" dt="2025-03-02T16:51:45.391" v="351"/>
          <pc:sldLayoutMkLst>
            <pc:docMk/>
            <pc:sldMasterMk cId="3646289393" sldId="2147483883"/>
            <pc:sldLayoutMk cId="2125612045" sldId="2147483887"/>
          </pc:sldLayoutMkLst>
        </pc:sldLayoutChg>
        <pc:sldLayoutChg chg="modTransition">
          <pc:chgData name="Gary Fehl" userId="541dd6bb78171424" providerId="LiveId" clId="{CC03EDCF-B2C8-42BF-A33C-1771C316EA21}" dt="2025-03-02T16:51:45.391" v="351"/>
          <pc:sldLayoutMkLst>
            <pc:docMk/>
            <pc:sldMasterMk cId="3646289393" sldId="2147483883"/>
            <pc:sldLayoutMk cId="4191465457" sldId="2147483888"/>
          </pc:sldLayoutMkLst>
        </pc:sldLayoutChg>
        <pc:sldLayoutChg chg="modTransition">
          <pc:chgData name="Gary Fehl" userId="541dd6bb78171424" providerId="LiveId" clId="{CC03EDCF-B2C8-42BF-A33C-1771C316EA21}" dt="2025-03-02T16:51:45.391" v="351"/>
          <pc:sldLayoutMkLst>
            <pc:docMk/>
            <pc:sldMasterMk cId="3646289393" sldId="2147483883"/>
            <pc:sldLayoutMk cId="1437502770" sldId="2147483889"/>
          </pc:sldLayoutMkLst>
        </pc:sldLayoutChg>
        <pc:sldLayoutChg chg="modTransition">
          <pc:chgData name="Gary Fehl" userId="541dd6bb78171424" providerId="LiveId" clId="{CC03EDCF-B2C8-42BF-A33C-1771C316EA21}" dt="2025-03-02T16:51:45.391" v="351"/>
          <pc:sldLayoutMkLst>
            <pc:docMk/>
            <pc:sldMasterMk cId="3646289393" sldId="2147483883"/>
            <pc:sldLayoutMk cId="1012314726" sldId="2147483890"/>
          </pc:sldLayoutMkLst>
        </pc:sldLayoutChg>
        <pc:sldLayoutChg chg="modTransition">
          <pc:chgData name="Gary Fehl" userId="541dd6bb78171424" providerId="LiveId" clId="{CC03EDCF-B2C8-42BF-A33C-1771C316EA21}" dt="2025-03-02T16:51:45.391" v="351"/>
          <pc:sldLayoutMkLst>
            <pc:docMk/>
            <pc:sldMasterMk cId="3646289393" sldId="2147483883"/>
            <pc:sldLayoutMk cId="481050185" sldId="2147483891"/>
          </pc:sldLayoutMkLst>
        </pc:sldLayoutChg>
        <pc:sldLayoutChg chg="modTransition">
          <pc:chgData name="Gary Fehl" userId="541dd6bb78171424" providerId="LiveId" clId="{CC03EDCF-B2C8-42BF-A33C-1771C316EA21}" dt="2025-03-02T16:51:45.391" v="351"/>
          <pc:sldLayoutMkLst>
            <pc:docMk/>
            <pc:sldMasterMk cId="3646289393" sldId="2147483883"/>
            <pc:sldLayoutMk cId="1346399150" sldId="2147483892"/>
          </pc:sldLayoutMkLst>
        </pc:sldLayoutChg>
        <pc:sldLayoutChg chg="modTransition">
          <pc:chgData name="Gary Fehl" userId="541dd6bb78171424" providerId="LiveId" clId="{CC03EDCF-B2C8-42BF-A33C-1771C316EA21}" dt="2025-03-02T16:51:45.391" v="351"/>
          <pc:sldLayoutMkLst>
            <pc:docMk/>
            <pc:sldMasterMk cId="3646289393" sldId="2147483883"/>
            <pc:sldLayoutMk cId="2958054130" sldId="2147483893"/>
          </pc:sldLayoutMkLst>
        </pc:sldLayoutChg>
        <pc:sldLayoutChg chg="modTransition">
          <pc:chgData name="Gary Fehl" userId="541dd6bb78171424" providerId="LiveId" clId="{CC03EDCF-B2C8-42BF-A33C-1771C316EA21}" dt="2025-03-02T16:51:45.391" v="351"/>
          <pc:sldLayoutMkLst>
            <pc:docMk/>
            <pc:sldMasterMk cId="3646289393" sldId="2147483883"/>
            <pc:sldLayoutMk cId="3805207414" sldId="2147483894"/>
          </pc:sldLayoutMkLst>
        </pc:sldLayoutChg>
        <pc:sldLayoutChg chg="modTransition">
          <pc:chgData name="Gary Fehl" userId="541dd6bb78171424" providerId="LiveId" clId="{CC03EDCF-B2C8-42BF-A33C-1771C316EA21}" dt="2025-03-02T16:51:45.391" v="351"/>
          <pc:sldLayoutMkLst>
            <pc:docMk/>
            <pc:sldMasterMk cId="3646289393" sldId="2147483883"/>
            <pc:sldLayoutMk cId="1268248855" sldId="2147483895"/>
          </pc:sldLayoutMkLst>
        </pc:sldLayoutChg>
        <pc:sldLayoutChg chg="modTransition">
          <pc:chgData name="Gary Fehl" userId="541dd6bb78171424" providerId="LiveId" clId="{CC03EDCF-B2C8-42BF-A33C-1771C316EA21}" dt="2025-03-02T16:51:45.391" v="351"/>
          <pc:sldLayoutMkLst>
            <pc:docMk/>
            <pc:sldMasterMk cId="3646289393" sldId="2147483883"/>
            <pc:sldLayoutMk cId="924326723" sldId="2147483896"/>
          </pc:sldLayoutMkLst>
        </pc:sldLayoutChg>
        <pc:sldLayoutChg chg="modTransition">
          <pc:chgData name="Gary Fehl" userId="541dd6bb78171424" providerId="LiveId" clId="{CC03EDCF-B2C8-42BF-A33C-1771C316EA21}" dt="2025-03-02T16:51:45.391" v="351"/>
          <pc:sldLayoutMkLst>
            <pc:docMk/>
            <pc:sldMasterMk cId="3646289393" sldId="2147483883"/>
            <pc:sldLayoutMk cId="3713768825" sldId="2147483897"/>
          </pc:sldLayoutMkLst>
        </pc:sldLayoutChg>
        <pc:sldLayoutChg chg="modTransition">
          <pc:chgData name="Gary Fehl" userId="541dd6bb78171424" providerId="LiveId" clId="{CC03EDCF-B2C8-42BF-A33C-1771C316EA21}" dt="2025-03-02T16:51:45.391" v="351"/>
          <pc:sldLayoutMkLst>
            <pc:docMk/>
            <pc:sldMasterMk cId="3125580301" sldId="2147483964"/>
            <pc:sldLayoutMk cId="966301683" sldId="2147483898"/>
          </pc:sldLayoutMkLst>
        </pc:sldLayoutChg>
        <pc:sldLayoutChg chg="modTransition">
          <pc:chgData name="Gary Fehl" userId="541dd6bb78171424" providerId="LiveId" clId="{CC03EDCF-B2C8-42BF-A33C-1771C316EA21}" dt="2025-03-02T16:51:45.391" v="351"/>
          <pc:sldLayoutMkLst>
            <pc:docMk/>
            <pc:sldMasterMk cId="3646289393" sldId="2147483883"/>
            <pc:sldLayoutMk cId="331406195" sldId="2147483900"/>
          </pc:sldLayoutMkLst>
        </pc:sldLayoutChg>
        <pc:sldLayoutChg chg="modTransition">
          <pc:chgData name="Gary Fehl" userId="541dd6bb78171424" providerId="LiveId" clId="{CC03EDCF-B2C8-42BF-A33C-1771C316EA21}" dt="2025-03-02T16:51:45.391" v="351"/>
          <pc:sldLayoutMkLst>
            <pc:docMk/>
            <pc:sldMasterMk cId="3646289393" sldId="2147483883"/>
            <pc:sldLayoutMk cId="3746701821" sldId="2147483907"/>
          </pc:sldLayoutMkLst>
        </pc:sldLayoutChg>
      </pc:sldMasterChg>
      <pc:sldMasterChg chg="modSldLayout">
        <pc:chgData name="Gary Fehl" userId="541dd6bb78171424" providerId="LiveId" clId="{CC03EDCF-B2C8-42BF-A33C-1771C316EA21}" dt="2025-03-03T19:02:48.849" v="484"/>
        <pc:sldMasterMkLst>
          <pc:docMk/>
          <pc:sldMasterMk cId="2476556478" sldId="2147483908"/>
        </pc:sldMasterMkLst>
        <pc:sldLayoutChg chg="modTransition">
          <pc:chgData name="Gary Fehl" userId="541dd6bb78171424" providerId="LiveId" clId="{CC03EDCF-B2C8-42BF-A33C-1771C316EA21}" dt="2025-03-03T19:02:48.849" v="484"/>
          <pc:sldLayoutMkLst>
            <pc:docMk/>
            <pc:sldMasterMk cId="3125580301" sldId="2147483964"/>
            <pc:sldLayoutMk cId="966301683" sldId="2147483898"/>
          </pc:sldLayoutMkLst>
        </pc:sldLayoutChg>
      </pc:sldMasterChg>
      <pc:sldMasterChg chg="delSldLayout">
        <pc:chgData name="Gary Fehl" userId="541dd6bb78171424" providerId="LiveId" clId="{CC03EDCF-B2C8-42BF-A33C-1771C316EA21}" dt="2025-03-11T18:53:18.247" v="1038" actId="47"/>
        <pc:sldMasterMkLst>
          <pc:docMk/>
          <pc:sldMasterMk cId="3125580301" sldId="2147483964"/>
        </pc:sldMasterMkLst>
        <pc:sldLayoutChg chg="del">
          <pc:chgData name="Gary Fehl" userId="541dd6bb78171424" providerId="LiveId" clId="{CC03EDCF-B2C8-42BF-A33C-1771C316EA21}" dt="2025-03-11T18:53:18.247" v="1038" actId="47"/>
          <pc:sldLayoutMkLst>
            <pc:docMk/>
            <pc:sldMasterMk cId="3125580301" sldId="2147483964"/>
            <pc:sldLayoutMk cId="3365979400" sldId="214748397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4B9809-3C73-CA2B-1791-620EA168CC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7B1C58-A1FD-D1E1-33AB-1303C48435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AA30A-158D-435B-B1F3-6FF82BD60FDF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17A0D9-659F-DDC6-CBD8-29B61E0FF7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9E0617-6128-05F5-8F48-6A0A1D1479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A24AC-02A6-46A1-A072-EAC8AC25D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19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A0313-F537-4ED0-973B-4729E10A826A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92804-03A6-47F6-A893-4DDB8903A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1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763DCC-AC86-8F3D-5601-6269F8435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256125-BEAB-86A8-7E3B-28061DBD8D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DC7172-F895-1D1E-6FB4-3F3BAEC01A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60F97-4EDB-2ACA-BF4F-558574C996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3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39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D28AB-6694-400D-3752-4A3B94D47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A9AA0A-95F6-C3DF-5EFC-7124873841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07AE00-C4DF-40F4-C9DC-119AD5329F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993BF-9F73-D301-913A-DBBE65BF5F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94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34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07AF3-272B-2F92-6C11-E7DFEA203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7BC31F-2A3E-5C4A-F119-10A6D2BCEE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4235E4-D7D6-50C7-3059-963EA44504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D6E025-7210-572B-6552-E0F0F7C5FC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28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09D72-7CD9-90DB-5F0D-72DDE9F20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108A8F-372B-FFDD-0357-3A346D9881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24B123-68AB-52F2-3C28-91947DF9F3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C4D2D-C732-8064-7576-5271AAAF1F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94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82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C92804-03A6-47F6-A893-4DDB8903A8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41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79348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32396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43461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F7D84AA-0BCE-9C85-4510-34EBAE061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524" y="708955"/>
            <a:ext cx="12193526" cy="5463893"/>
            <a:chOff x="-1524" y="708955"/>
            <a:chExt cx="12193526" cy="546389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41002A6-9DB7-26A1-2425-8C496B953CA4}"/>
                </a:ext>
              </a:extLst>
            </p:cNvPr>
            <p:cNvSpPr/>
            <p:nvPr userDrawn="1"/>
          </p:nvSpPr>
          <p:spPr>
            <a:xfrm>
              <a:off x="-1524" y="709613"/>
              <a:ext cx="12192000" cy="5463235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9F029623-B14D-1CDC-9D8F-47D563937B5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43670" t="-7182" r="-9886" b="52046"/>
            <a:stretch/>
          </p:blipFill>
          <p:spPr>
            <a:xfrm>
              <a:off x="-1" y="1162050"/>
              <a:ext cx="5568949" cy="5009032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B4D8031F-ED2A-8D7E-D369-6BF3256FE3F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256" t="-7183" r="44925" b="48899"/>
            <a:stretch/>
          </p:blipFill>
          <p:spPr>
            <a:xfrm rot="16200000">
              <a:off x="7239292" y="366674"/>
              <a:ext cx="4610430" cy="5294991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28D3FB-54EA-410D-A062-8F118E5D0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593477A-1279-4BCC-8257-14CC2361F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7F04C86-E215-DFBB-8302-70BCCDFC2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708956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F29577F-647F-5850-5636-6ED05B995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94828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7CBFB4F-DC16-FC59-E9E7-B92910449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16429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3690604-E7DB-AFA3-7E13-CAFF46FF5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279680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E2874C2-BA39-4778-DC11-487CC4FCA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605041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6D6334D-FB4A-4843-F2FB-1CAC50021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86958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FC043C06-5053-E291-E708-44B684DC5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8932" y="1115167"/>
            <a:ext cx="8534136" cy="4655385"/>
          </a:xfrm>
        </p:spPr>
        <p:txBody>
          <a:bodyPr>
            <a:noAutofit/>
          </a:bodyPr>
          <a:lstStyle>
            <a:lvl1pPr algn="ctr">
              <a:defRPr sz="7200"/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0679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2000"/>
    </mc:Choice>
    <mc:Fallback xmlns="">
      <p:transition advClick="0" advTm="12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F9E0CFE-F27B-4D50-AA2F-7146CA90E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" y="2138289"/>
            <a:ext cx="12188952" cy="4033912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2C488A36-B0CB-7B46-C2A6-BA57D39EC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7860" r="37853" b="27738"/>
          <a:stretch/>
        </p:blipFill>
        <p:spPr>
          <a:xfrm>
            <a:off x="6962087" y="2143124"/>
            <a:ext cx="5226865" cy="4033839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8614BA2-9387-F1B5-B7DB-B34DAE90F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177" y="365125"/>
            <a:ext cx="10778937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994EC89-4FAE-445C-A6E8-D55E4A34DE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2899" y="2350108"/>
            <a:ext cx="10778221" cy="3609461"/>
          </a:xfrm>
        </p:spPr>
        <p:txBody>
          <a:bodyPr anchor="ctr" anchorCtr="0">
            <a:normAutofit/>
          </a:bodyPr>
          <a:lstStyle>
            <a:lvl1pPr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0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sz="180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ECF93F-3E86-4C44-BAF1-ADE160CAD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A80DA6A-71F3-6286-F60A-EEEC91887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5F98B46-5DFC-3487-EB05-148905CA6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138288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D768F8E-3DFF-8D92-E3CF-5AE5F6DA5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045761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83A1EA-5EE3-D81A-D135-860F481F6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264727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EA58FF-2FB1-3B78-FDCF-E5DC2EFE5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23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2000"/>
    </mc:Choice>
    <mc:Fallback xmlns="">
      <p:transition advClick="0" advTm="12000"/>
    </mc:Fallback>
  </mc:AlternateContent>
  <p:extLst>
    <p:ext uri="{DCECCB84-F9BA-43D5-87BE-67443E8EF086}">
      <p15:sldGuideLst xmlns:p15="http://schemas.microsoft.com/office/powerpoint/2012/main">
        <p15:guide id="1" orient="horz" pos="160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B7AE2FB-B934-16AA-2537-04016B7F1A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2897" y="576263"/>
            <a:ext cx="5646541" cy="3304494"/>
          </a:xfrm>
        </p:spPr>
        <p:txBody>
          <a:bodyPr anchor="b" anchorCtr="0">
            <a:normAutofit/>
          </a:bodyPr>
          <a:lstStyle>
            <a:lvl1pPr>
              <a:defRPr sz="4400"/>
            </a:lvl1pPr>
          </a:lstStyle>
          <a:p>
            <a:pPr algn="l">
              <a:lnSpc>
                <a:spcPts val="5800"/>
              </a:lnSpc>
            </a:pPr>
            <a:r>
              <a:rPr lang="en-US" sz="4800"/>
              <a:t>Click to add title 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B5241927-0828-2C0E-290E-E82A357BC8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2275" y="4148138"/>
            <a:ext cx="5673726" cy="15287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6379D45C-F78A-E101-CD9D-C98EA6E6C5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3095" y="-1"/>
            <a:ext cx="5013087" cy="6857998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4F6DF6-2D97-1E21-15A5-D0E9397E2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504656" y="2020824"/>
            <a:ext cx="687343" cy="1896697"/>
          </a:xfrm>
          <a:prstGeom prst="rect">
            <a:avLst/>
          </a:prstGeom>
          <a:solidFill>
            <a:schemeClr val="accent3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4187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2000"/>
    </mc:Choice>
    <mc:Fallback xmlns="">
      <p:transition advClick="0" advTm="12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9BDEB7A-D103-487A-8C1B-9145FB24B6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897" y="539496"/>
            <a:ext cx="5228393" cy="269719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z="4800"/>
              <a:t>Click to add title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017A3E-25F7-41D5-AABB-24D0E2673A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2897" y="3354749"/>
            <a:ext cx="5228392" cy="258247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5C0C26-4C66-47DC-B079-5B94C22F1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" y="6172200"/>
            <a:ext cx="12192000" cy="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7E30B1-7066-9D31-7A11-7B81B65DD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496184" y="561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972E672D-C862-C853-0730-15E3C4953D67}"/>
              </a:ext>
            </a:extLst>
          </p:cNvPr>
          <p:cNvSpPr/>
          <p:nvPr userDrawn="1"/>
        </p:nvSpPr>
        <p:spPr>
          <a:xfrm>
            <a:off x="9884230" y="1"/>
            <a:ext cx="1611954" cy="6857999"/>
          </a:xfrm>
          <a:prstGeom prst="rect">
            <a:avLst/>
          </a:prstGeom>
          <a:solidFill>
            <a:schemeClr val="accent3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10336ED-3DCB-4524-8A3F-9FBBD0B18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605041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15F86B-1A6A-ECD5-F63A-4280BADEF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9884230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5534F0-444E-1FA5-FC8F-F04505FC0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9768622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119972F-DA18-8749-FF59-A83CA1E1F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9372495" y="561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067D80A1-B7E7-2F80-975E-2E87C591BB67}"/>
              </a:ext>
            </a:extLst>
          </p:cNvPr>
          <p:cNvSpPr/>
          <p:nvPr userDrawn="1"/>
        </p:nvSpPr>
        <p:spPr>
          <a:xfrm>
            <a:off x="7760541" y="1"/>
            <a:ext cx="1611954" cy="6857999"/>
          </a:xfrm>
          <a:prstGeom prst="rect">
            <a:avLst/>
          </a:prstGeom>
          <a:solidFill>
            <a:schemeClr val="accent3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E88F6AB-6890-F7DE-7C01-CE237F778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9481352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F6575E3-45E3-206E-9037-D8FD562B7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7760541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BE4BC31-600E-ECD3-1E7F-FE4F6F720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7644933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phic 33">
            <a:extLst>
              <a:ext uri="{FF2B5EF4-FFF2-40B4-BE49-F238E27FC236}">
                <a16:creationId xmlns:a16="http://schemas.microsoft.com/office/drawing/2014/main" id="{3F8CA839-B327-1ECD-C35D-02164F5BBD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1706" t="12194" r="49126" b="12256"/>
          <a:stretch/>
        </p:blipFill>
        <p:spPr>
          <a:xfrm>
            <a:off x="9884229" y="-5609"/>
            <a:ext cx="1611955" cy="6863608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E1A97957-D274-4D24-1862-D53BF72826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790" t="12194" r="70042" b="12256"/>
          <a:stretch/>
        </p:blipFill>
        <p:spPr>
          <a:xfrm>
            <a:off x="7753789" y="5610"/>
            <a:ext cx="1611955" cy="686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1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2000"/>
    </mc:Choice>
    <mc:Fallback xmlns="">
      <p:transition advClick="0" advTm="12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C2EA47A-F66B-4005-A5A4-458E90C096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2897" y="576263"/>
            <a:ext cx="5646541" cy="3304494"/>
          </a:xfrm>
        </p:spPr>
        <p:txBody>
          <a:bodyPr anchor="b" anchorCtr="0">
            <a:normAutofit/>
          </a:bodyPr>
          <a:lstStyle>
            <a:lvl1pPr>
              <a:defRPr sz="4400"/>
            </a:lvl1pPr>
          </a:lstStyle>
          <a:p>
            <a:pPr algn="l">
              <a:lnSpc>
                <a:spcPts val="5800"/>
              </a:lnSpc>
            </a:pPr>
            <a:r>
              <a:rPr lang="en-US" sz="4800"/>
              <a:t>Click to add title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415B1A-CA14-E219-0C7F-0B38B1684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83096" y="1"/>
            <a:ext cx="5013088" cy="6857999"/>
          </a:xfrm>
          <a:prstGeom prst="rect">
            <a:avLst/>
          </a:prstGeom>
          <a:solidFill>
            <a:schemeClr val="accent3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BA35BB-6689-91C0-7D75-944092B3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605041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1949B5-8206-3159-8E9E-E95F2A9AA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483096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97BFBC-DA17-6BEB-A937-333E9504D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363569" y="0"/>
            <a:ext cx="0" cy="6858000"/>
          </a:xfrm>
          <a:prstGeom prst="line">
            <a:avLst/>
          </a:prstGeom>
          <a:ln w="9525" cap="rnd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F9A5C70-EFC4-1BAB-285F-B317FAF474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2275" y="4148138"/>
            <a:ext cx="5673726" cy="15287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073F905-5A3E-F9EB-B095-7A3A17C1E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249" t="13424" r="28018" b="11087"/>
          <a:stretch/>
        </p:blipFill>
        <p:spPr>
          <a:xfrm>
            <a:off x="6472427" y="0"/>
            <a:ext cx="5023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01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20931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13798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94340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56864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73599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5042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61736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15466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58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7" r:id="rId13"/>
    <p:sldLayoutId id="2147483979" r:id="rId14"/>
    <p:sldLayoutId id="2147483980" r:id="rId15"/>
    <p:sldLayoutId id="2147483898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2107B0-826E-4E2E-390A-A0CBF1F86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87" y="1115167"/>
            <a:ext cx="10308770" cy="4655385"/>
          </a:xfrm>
        </p:spPr>
        <p:txBody>
          <a:bodyPr/>
          <a:lstStyle/>
          <a:p>
            <a:r>
              <a:rPr lang="en-US" dirty="0"/>
              <a:t>Beja </a:t>
            </a:r>
            <a:r>
              <a:rPr lang="en-US" dirty="0" err="1"/>
              <a:t>ShrineRS</a:t>
            </a:r>
            <a:r>
              <a:rPr lang="en-US" dirty="0"/>
              <a:t>: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Family Fun --</a:t>
            </a:r>
            <a:br>
              <a:rPr lang="en-US" dirty="0"/>
            </a:br>
            <a:r>
              <a:rPr lang="en-US" dirty="0"/>
              <a:t>All Year Long!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8581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2000"/>
    </mc:Choice>
    <mc:Fallback xmlns="">
      <p:transition advClick="0" advTm="12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F3F7D-FBC9-86C4-689F-4AF2F8E08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518A87B2-B5FC-B79F-49D9-2C1E1C0B22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-125291" y="718186"/>
            <a:ext cx="616117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 ExtraBold" panose="020F0502020204030204" pitchFamily="34" charset="0"/>
              </a:rPr>
              <a:t>Santa's Coming to Town!  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5D6BE43F-025B-D139-E479-49B786950A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726871" y="4994955"/>
            <a:ext cx="673825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Saturday, December 6, 2025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8:30 – 11:00 am</a:t>
            </a: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25A41B80-A1C5-3E40-B7A2-1393E16CD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88CCEB1-EF41-9BA5-CA63-94B17639A425}"/>
              </a:ext>
            </a:extLst>
          </p:cNvPr>
          <p:cNvSpPr txBox="1">
            <a:spLocks/>
          </p:cNvSpPr>
          <p:nvPr/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4F6043-7A67-491B-98BC-F933DED7226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 descr="A cartoon of a santa claus giving a thumbs up&#10;&#10;AI-generated content may be incorrect.">
            <a:extLst>
              <a:ext uri="{FF2B5EF4-FFF2-40B4-BE49-F238E27FC236}">
                <a16:creationId xmlns:a16="http://schemas.microsoft.com/office/drawing/2014/main" id="{485C4C0F-1EB2-8C4B-73F5-262B7DC4C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814" y="2313214"/>
            <a:ext cx="4446814" cy="246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8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2000"/>
    </mc:Choice>
    <mc:Fallback xmlns="">
      <p:transition advClick="0" advTm="12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179A4C-A205-C10C-1D06-4718026D2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8BC298DB-2D5C-40A1-9A78-6B4A12198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5C2355B-7CE9-4192-9142-A41CA0A0C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A38982D-5089-885B-D09B-E71C85DEB0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200" y="967167"/>
            <a:ext cx="4151306" cy="2374516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2800" cap="none" dirty="0"/>
              <a:t>Enjoy A Festive Breakfast Buffet And Meet Santa Claus! </a:t>
            </a:r>
            <a:br>
              <a:rPr lang="en-US" sz="2800" cap="none" dirty="0"/>
            </a:br>
            <a:r>
              <a:rPr lang="en-US" sz="2800" cap="none" dirty="0"/>
              <a:t>A Perfect Way To Kick Off The Holiday Season.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5AA064A0-A027-BA54-8A96-80D21F5D6A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8565" r="11435"/>
          <a:stretch/>
        </p:blipFill>
        <p:spPr>
          <a:xfrm>
            <a:off x="1745945" y="805583"/>
            <a:ext cx="3728609" cy="4660762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6D05ED8-39E4-42F8-92CB-704C2BD0D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79647" y="3526496"/>
            <a:ext cx="414993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2" name="Picture 51">
            <a:extLst>
              <a:ext uri="{FF2B5EF4-FFF2-40B4-BE49-F238E27FC236}">
                <a16:creationId xmlns:a16="http://schemas.microsoft.com/office/drawing/2014/main" id="{45CE2E7C-6AA3-4710-825D-4CDDF788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256C6C3-0EDC-4651-AB37-9F26CFAA6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82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2000"/>
    </mc:Choice>
    <mc:Fallback xmlns="">
      <p:transition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extLst>
              <a:ext uri="{FF2B5EF4-FFF2-40B4-BE49-F238E27FC236}">
                <a16:creationId xmlns:a16="http://schemas.microsoft.com/office/drawing/2014/main" id="{EEA869E1-F851-4A52-92F5-77E592B76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B083AD55-8296-44BD-8E14-DD2DDBC35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2BF46B26-15FC-4C5A-94FA-AE9ED64B5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BADF1045-FC61-45F9-B214-2286C9675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E62F3B89-BAFE-4E06-B919-42B4E80B7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91BD5E2-496D-49A4-86BA-AE2A6D156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7A7E563D-EB65-4E42-AA76-955E1D2FA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4161901"/>
            <a:ext cx="32704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Rectangle 2">
            <a:extLst>
              <a:ext uri="{FF2B5EF4-FFF2-40B4-BE49-F238E27FC236}">
                <a16:creationId xmlns:a16="http://schemas.microsoft.com/office/drawing/2014/main" id="{E3DACA5B-2517-4D0F-56A7-A745B4F952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37451" y="1560885"/>
            <a:ext cx="3445435" cy="26010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fontAlgn="base">
              <a:spcAft>
                <a:spcPct val="0"/>
              </a:spcAft>
              <a:buClrTx/>
              <a:buSzTx/>
              <a:tabLst/>
            </a:pPr>
            <a:r>
              <a:rPr lang="en-US" sz="3600" dirty="0"/>
              <a:t>🐰 </a:t>
            </a:r>
            <a:r>
              <a:rPr lang="en-US" sz="3600" cap="none" dirty="0"/>
              <a:t>Join Us Again</a:t>
            </a:r>
            <a:r>
              <a:rPr lang="en-US" sz="3600" dirty="0"/>
              <a:t> Next Year </a:t>
            </a:r>
            <a:r>
              <a:rPr lang="en-US" sz="3600" cap="none" dirty="0"/>
              <a:t>For More Fun</a:t>
            </a:r>
            <a:r>
              <a:rPr lang="en-US" sz="3600" dirty="0"/>
              <a:t>! 🌸</a:t>
            </a:r>
            <a:endParaRPr kumimoji="0" lang="en-US" altLang="en-US" sz="3600" u="none" strike="noStrike" normalizeH="0" baseline="0" dirty="0">
              <a:ln>
                <a:noFill/>
              </a:ln>
            </a:endParaRP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86A23B90-D6E2-D980-7780-B6FC54FD8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060" y="798973"/>
            <a:ext cx="811019" cy="50357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3A4F6043-7A67-491B-98BC-F933DED7226D}" type="slidenum">
              <a:rPr lang="en-US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US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 descr="A pink and blue text on a black background">
            <a:extLst>
              <a:ext uri="{FF2B5EF4-FFF2-40B4-BE49-F238E27FC236}">
                <a16:creationId xmlns:a16="http://schemas.microsoft.com/office/drawing/2014/main" id="{0B8F50E8-80A3-2E2F-D7BD-3CD06E52E6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603" y="1316335"/>
            <a:ext cx="2926609" cy="1495038"/>
          </a:xfrm>
          <a:prstGeom prst="rect">
            <a:avLst/>
          </a:prstGeom>
        </p:spPr>
      </p:pic>
      <p:pic>
        <p:nvPicPr>
          <p:cNvPr id="5" name="Picture Placeholder 10">
            <a:extLst>
              <a:ext uri="{FF2B5EF4-FFF2-40B4-BE49-F238E27FC236}">
                <a16:creationId xmlns:a16="http://schemas.microsoft.com/office/drawing/2014/main" id="{C3413546-6444-CC32-1187-8FC11A66F0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rcRect l="1265" r="1265"/>
          <a:stretch/>
        </p:blipFill>
        <p:spPr>
          <a:xfrm>
            <a:off x="9038920" y="428676"/>
            <a:ext cx="2390711" cy="3270356"/>
          </a:xfrm>
          <a:prstGeom prst="rect">
            <a:avLst/>
          </a:prstGeom>
        </p:spPr>
      </p:pic>
      <p:sp>
        <p:nvSpPr>
          <p:cNvPr id="12" name="Rectangle 8">
            <a:extLst>
              <a:ext uri="{FF2B5EF4-FFF2-40B4-BE49-F238E27FC236}">
                <a16:creationId xmlns:a16="http://schemas.microsoft.com/office/drawing/2014/main" id="{6E8A52F5-2C5F-0E80-9BDE-822BFCF4F51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5037603" y="3641720"/>
            <a:ext cx="6016946" cy="18288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lvl="0"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sz="3200" b="1" dirty="0"/>
              <a:t>Date</a:t>
            </a:r>
            <a:r>
              <a:rPr lang="en-US" altLang="en-US" sz="3200" dirty="0"/>
              <a:t>: </a:t>
            </a:r>
            <a:r>
              <a:rPr lang="en-US" altLang="en-US" sz="3200"/>
              <a:t>March 29, </a:t>
            </a:r>
            <a:r>
              <a:rPr lang="en-US" altLang="en-US" sz="3200" dirty="0"/>
              <a:t>2026</a:t>
            </a:r>
          </a:p>
          <a:p>
            <a:pPr marL="0" lvl="0"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sz="3200" b="1" dirty="0"/>
              <a:t>Time:</a:t>
            </a:r>
            <a:r>
              <a:rPr lang="en-US" altLang="en-US" sz="3200" dirty="0"/>
              <a:t> 8:30 – 11:00 am </a:t>
            </a: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A98A1F10-DBC5-458F-A290-F8A66387B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ADD7D3E-7196-4C5F-B311-F75C99DC8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E0FD4B5-4088-0CC7-E6CC-DEA779045EB0}"/>
              </a:ext>
            </a:extLst>
          </p:cNvPr>
          <p:cNvSpPr txBox="1">
            <a:spLocks/>
          </p:cNvSpPr>
          <p:nvPr/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3A4F6043-7A67-491B-98BC-F933DED7226D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09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F1F15-46F5-4A2B-AF38-34F3B8027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8" y="539495"/>
            <a:ext cx="5228392" cy="313987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000" dirty="0"/>
              <a:t>🎩 </a:t>
            </a:r>
            <a:r>
              <a:rPr lang="en-US" sz="2000" b="1" dirty="0"/>
              <a:t>Thank You for Your Support!</a:t>
            </a:r>
            <a:r>
              <a:rPr lang="en-US" sz="2000" dirty="0"/>
              <a:t> 🎩</a:t>
            </a:r>
            <a:br>
              <a:rPr lang="en-US" sz="2000" dirty="0"/>
            </a:br>
            <a:r>
              <a:rPr lang="en-US" sz="2000" dirty="0"/>
              <a:t>🙏 </a:t>
            </a:r>
            <a:r>
              <a:rPr lang="en-US" sz="2000" b="1" dirty="0"/>
              <a:t>We Appreciate You &amp; Look</a:t>
            </a:r>
            <a:br>
              <a:rPr lang="en-US" sz="2000" b="1" dirty="0"/>
            </a:br>
            <a:r>
              <a:rPr lang="en-US" sz="2000" b="1" dirty="0"/>
              <a:t> Forward to Seeing You Again!</a:t>
            </a:r>
            <a:br>
              <a:rPr lang="en-US" sz="2000" b="1" dirty="0"/>
            </a:br>
            <a:br>
              <a:rPr lang="en-US" sz="2000" dirty="0"/>
            </a:br>
            <a:r>
              <a:rPr lang="en-US" sz="2000" dirty="0"/>
              <a:t>📲 </a:t>
            </a:r>
            <a:r>
              <a:rPr lang="en-US" sz="2000" b="1" dirty="0"/>
              <a:t>Stay Connected:</a:t>
            </a:r>
            <a:br>
              <a:rPr lang="en-US" sz="2000" dirty="0"/>
            </a:br>
            <a:r>
              <a:rPr lang="en-US" sz="2000" dirty="0"/>
              <a:t>📍 Beja Shriners – 1950 Bond St, Green Bay</a:t>
            </a:r>
            <a:br>
              <a:rPr lang="en-US" sz="2000" dirty="0"/>
            </a:br>
            <a:r>
              <a:rPr lang="en-US" sz="2000" dirty="0"/>
              <a:t>📞 (920) 498-1985 | ✉️ </a:t>
            </a:r>
            <a:r>
              <a:rPr lang="en-US" sz="2000" cap="none" dirty="0"/>
              <a:t>bejashrine@new.rr.com</a:t>
            </a:r>
            <a:br>
              <a:rPr lang="en-US" sz="2000" dirty="0"/>
            </a:br>
            <a:br>
              <a:rPr lang="en-US" sz="2000" dirty="0"/>
            </a:b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A4C54-B3B2-4B02-A340-C72E57FEE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endParaRPr lang="en-US" sz="2800" dirty="0"/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2800" dirty="0"/>
              <a:t>🌐 </a:t>
            </a:r>
            <a:r>
              <a:rPr lang="en-US" sz="2800" b="1" dirty="0"/>
              <a:t>Scan the QR Code to Visit Our Website!</a:t>
            </a:r>
          </a:p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br>
              <a:rPr lang="en-US" sz="2800" dirty="0"/>
            </a:br>
            <a:r>
              <a:rPr lang="en-US" sz="2800" dirty="0"/>
              <a:t>🔗 </a:t>
            </a:r>
            <a:r>
              <a:rPr lang="en-US" sz="2800" b="1" dirty="0"/>
              <a:t>Follow Us on Social Media for Updates &amp; Events!</a:t>
            </a:r>
            <a:endParaRPr lang="en-US" sz="2800" dirty="0"/>
          </a:p>
        </p:txBody>
      </p:sp>
      <p:pic>
        <p:nvPicPr>
          <p:cNvPr id="5" name="Picture 4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7F91D96-E34C-7B58-88BC-8337747C95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2" b="-2"/>
          <a:stretch/>
        </p:blipFill>
        <p:spPr>
          <a:xfrm>
            <a:off x="6620386" y="1246946"/>
            <a:ext cx="4364109" cy="436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2000"/>
    </mc:Choice>
    <mc:Fallback xmlns="">
      <p:transition advClick="0" advTm="1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1F650-2D66-E963-094E-1FE14ADA5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dirty="0"/>
            </a:br>
            <a:r>
              <a:rPr lang="en-US" dirty="0"/>
              <a:t>Welcome to Beja </a:t>
            </a:r>
            <a:r>
              <a:rPr lang="en-US" dirty="0" err="1"/>
              <a:t>ShrineRS</a:t>
            </a:r>
            <a:r>
              <a:rPr lang="en-US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ED46D-F708-C275-B94B-EB5C2BEC9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/>
              <a:t>At Beja, </a:t>
            </a:r>
            <a:r>
              <a:rPr lang="en-US" sz="2400" b="1" dirty="0"/>
              <a:t>family, fun, and community</a:t>
            </a:r>
            <a:r>
              <a:rPr lang="en-US" sz="2400" dirty="0"/>
              <a:t> are at the heart of everything we do! Whether you’re a longtime friend or visiting for the first time, we invite you to be part of an exciting year filled with </a:t>
            </a:r>
            <a:r>
              <a:rPr lang="en-US" sz="2400" b="1" dirty="0"/>
              <a:t>memorable events, meaningful connections, and making a difference together.</a:t>
            </a:r>
            <a:endParaRPr lang="en-US" sz="2400" dirty="0"/>
          </a:p>
          <a:p>
            <a:pPr algn="ctr"/>
            <a:r>
              <a:rPr lang="en-US" sz="2400" b="1" dirty="0"/>
              <a:t>Join us for the fun—because at Beja, you’re always family!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32BC8A-85A9-6548-1085-2DB86C5D3D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8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2000"/>
    </mc:Choice>
    <mc:Fallback xmlns="">
      <p:transition advClick="0" advTm="1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5356C-1135-DD83-D388-BC99180BC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291" y="577005"/>
            <a:ext cx="10778937" cy="160518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📲 </a:t>
            </a:r>
            <a:r>
              <a:rPr lang="en-US" cap="none" dirty="0"/>
              <a:t>Stay Connected With Beja Shriners </a:t>
            </a:r>
            <a:br>
              <a:rPr lang="en-US" cap="none" dirty="0"/>
            </a:br>
            <a:r>
              <a:rPr lang="en-US" cap="none" dirty="0"/>
              <a:t>On Facebook</a:t>
            </a:r>
            <a:r>
              <a:rPr lang="en-US" dirty="0"/>
              <a:t>!</a:t>
            </a:r>
          </a:p>
        </p:txBody>
      </p:sp>
      <p:pic>
        <p:nvPicPr>
          <p:cNvPr id="6" name="Content Placeholder 5" descr="A blue circle with a white letter f in it&#10;&#10;AI-generated content may be incorrect.">
            <a:extLst>
              <a:ext uri="{FF2B5EF4-FFF2-40B4-BE49-F238E27FC236}">
                <a16:creationId xmlns:a16="http://schemas.microsoft.com/office/drawing/2014/main" id="{655BD4CE-8C47-FFB7-75A9-96B95011D5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188" y="2187637"/>
            <a:ext cx="1698171" cy="169817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F0357-8254-361F-AD3B-B1982076F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72A7D6-37EE-C909-B11F-05D778368400}"/>
              </a:ext>
            </a:extLst>
          </p:cNvPr>
          <p:cNvSpPr txBox="1"/>
          <p:nvPr/>
        </p:nvSpPr>
        <p:spPr>
          <a:xfrm>
            <a:off x="2209136" y="1676400"/>
            <a:ext cx="579087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/>
          </a:p>
          <a:p>
            <a:r>
              <a:rPr lang="en-US" sz="3200" dirty="0"/>
              <a:t>🔹 </a:t>
            </a:r>
            <a:r>
              <a:rPr lang="en-US" sz="3200" b="1" dirty="0"/>
              <a:t>Follow us for:</a:t>
            </a:r>
            <a:br>
              <a:rPr lang="en-US" sz="3200" dirty="0"/>
            </a:br>
            <a:r>
              <a:rPr lang="en-US" sz="3200" dirty="0"/>
              <a:t>✅ Event Updates &amp; Announcements</a:t>
            </a:r>
            <a:br>
              <a:rPr lang="en-US" sz="3200" dirty="0"/>
            </a:br>
            <a:r>
              <a:rPr lang="en-US" sz="3200" dirty="0"/>
              <a:t>✅ Community Impact Stories</a:t>
            </a:r>
            <a:br>
              <a:rPr lang="en-US" sz="3200" dirty="0"/>
            </a:br>
            <a:r>
              <a:rPr lang="en-US" sz="3200" dirty="0"/>
              <a:t>✅ Fun Photos &amp; Behind-the-Scenes Moments</a:t>
            </a:r>
          </a:p>
          <a:p>
            <a:r>
              <a:rPr lang="en-US" sz="3200" dirty="0"/>
              <a:t>📸 </a:t>
            </a:r>
            <a:r>
              <a:rPr lang="en-US" sz="3200" b="1" dirty="0"/>
              <a:t>Scan the QR Code to Like &amp; Follow Us!</a:t>
            </a:r>
            <a:endParaRPr lang="en-US" sz="3200" dirty="0"/>
          </a:p>
          <a:p>
            <a:pPr algn="ctr"/>
            <a:endParaRPr lang="en-US" sz="3000" dirty="0"/>
          </a:p>
        </p:txBody>
      </p:sp>
      <p:pic>
        <p:nvPicPr>
          <p:cNvPr id="9" name="Picture 8" descr="A qr code on a white background">
            <a:extLst>
              <a:ext uri="{FF2B5EF4-FFF2-40B4-BE49-F238E27FC236}">
                <a16:creationId xmlns:a16="http://schemas.microsoft.com/office/drawing/2014/main" id="{2727D41E-D675-E999-1746-CA20E6DFA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0788" y="3036722"/>
            <a:ext cx="3034392" cy="30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9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2000"/>
    </mc:Choice>
    <mc:Fallback xmlns="">
      <p:transition advClick="0" advTm="1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63E90-85BB-D749-BF23-FC4C35D31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2997C0A2-8E77-752A-B609-6134743C6D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7588" y="-365452"/>
            <a:ext cx="1101556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4000" cap="none" dirty="0">
                <a:latin typeface="Arial" panose="020B0604020202020204" pitchFamily="34" charset="0"/>
              </a:rPr>
              <a:t>L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adies and Gentlemen, Children of All Ages!</a:t>
            </a:r>
            <a:b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en-US" altLang="en-US" sz="4000" cap="none" dirty="0">
                <a:latin typeface="Arial" panose="020B0604020202020204" pitchFamily="34" charset="0"/>
              </a:rPr>
              <a:t>C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ome to the Beja Shrine Circus!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C3936F9B-9463-E493-2195-5D1E760238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760460" y="4768626"/>
            <a:ext cx="636814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May 17 &amp; 18, 2025 – Resch Center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Saturday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11:00 – 3:00 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–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7:00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Sunday: 1:00 &amp; 5:00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1FAE83D1-9D7B-9F19-13E8-4DBFFA938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CF2B966-5191-105F-35D1-9A6C3484D55A}"/>
              </a:ext>
            </a:extLst>
          </p:cNvPr>
          <p:cNvSpPr txBox="1">
            <a:spLocks/>
          </p:cNvSpPr>
          <p:nvPr/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4F6043-7A67-491B-98BC-F933DED7226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 descr="A clown with balloons and a carnival tent">
            <a:extLst>
              <a:ext uri="{FF2B5EF4-FFF2-40B4-BE49-F238E27FC236}">
                <a16:creationId xmlns:a16="http://schemas.microsoft.com/office/drawing/2014/main" id="{7BAA7BB0-4250-C868-8A5D-4A095C52B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28" y="2227838"/>
            <a:ext cx="5371205" cy="257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9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2000"/>
    </mc:Choice>
    <mc:Fallback xmlns="">
      <p:transition advClick="0" advTm="1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BAD7B4-5997-4A95-A2A9-773DF1F4C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255" y="513807"/>
            <a:ext cx="5828376" cy="21358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cap="none" dirty="0">
                <a:solidFill>
                  <a:schemeClr val="tx1"/>
                </a:solidFill>
              </a:rPr>
              <a:t>Experience The Thrill </a:t>
            </a:r>
            <a:br>
              <a:rPr lang="en-US" sz="4800" cap="none" dirty="0">
                <a:solidFill>
                  <a:schemeClr val="tx1"/>
                </a:solidFill>
              </a:rPr>
            </a:br>
            <a:r>
              <a:rPr lang="en-US" sz="4800" cap="none" dirty="0">
                <a:solidFill>
                  <a:schemeClr val="tx1"/>
                </a:solidFill>
              </a:rPr>
              <a:t>Of The Circus</a:t>
            </a:r>
            <a:r>
              <a:rPr lang="en-US" sz="4800" dirty="0">
                <a:solidFill>
                  <a:schemeClr val="tx1"/>
                </a:solidFill>
              </a:rPr>
              <a:t>! </a:t>
            </a:r>
          </a:p>
        </p:txBody>
      </p:sp>
      <p:pic>
        <p:nvPicPr>
          <p:cNvPr id="4" name="Picture Placeholder 3" descr="A group of people on elephants&#10;&#10;AI-generated content may be incorrect.">
            <a:extLst>
              <a:ext uri="{FF2B5EF4-FFF2-40B4-BE49-F238E27FC236}">
                <a16:creationId xmlns:a16="http://schemas.microsoft.com/office/drawing/2014/main" id="{74A3306F-EF8B-347D-F089-B488B573BF1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5294" r="25292" b="-1"/>
          <a:stretch/>
        </p:blipFill>
        <p:spPr>
          <a:xfrm>
            <a:off x="7488717" y="283028"/>
            <a:ext cx="4073933" cy="5486400"/>
          </a:xfrm>
          <a:prstGeom prst="rect">
            <a:avLst/>
          </a:prstGeo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4552F1CF-68AA-447B-B5B0-C65BB72A5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350" y="3152595"/>
            <a:ext cx="5828376" cy="30954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ts val="2800"/>
              </a:lnSpc>
              <a:buFont typeface="Wingdings 2" panose="05020102010507070707" pitchFamily="18" charset="2"/>
              <a:buChar char=""/>
            </a:pPr>
            <a:endParaRPr lang="en-US" sz="1800" dirty="0">
              <a:solidFill>
                <a:schemeClr val="tx1"/>
              </a:solidFill>
            </a:endParaRPr>
          </a:p>
          <a:p>
            <a:pPr indent="-228600" algn="ctr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4000" dirty="0">
                <a:solidFill>
                  <a:schemeClr val="tx1"/>
                </a:solidFill>
              </a:rPr>
              <a:t>Amazing acts, </a:t>
            </a:r>
          </a:p>
          <a:p>
            <a:pPr indent="-228600" algn="ctr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4000" dirty="0">
                <a:solidFill>
                  <a:schemeClr val="tx1"/>
                </a:solidFill>
              </a:rPr>
              <a:t>exciting entertainment, </a:t>
            </a:r>
          </a:p>
          <a:p>
            <a:pPr indent="-228600" algn="ctr">
              <a:lnSpc>
                <a:spcPts val="2800"/>
              </a:lnSpc>
              <a:buFont typeface="Wingdings 2" panose="05020102010507070707" pitchFamily="18" charset="2"/>
              <a:buChar char=""/>
            </a:pPr>
            <a:r>
              <a:rPr lang="en-US" sz="4000" dirty="0">
                <a:solidFill>
                  <a:schemeClr val="tx1"/>
                </a:solidFill>
              </a:rPr>
              <a:t>and fun for all ages</a:t>
            </a:r>
          </a:p>
        </p:txBody>
      </p:sp>
    </p:spTree>
    <p:extLst>
      <p:ext uri="{BB962C8B-B14F-4D97-AF65-F5344CB8AC3E}">
        <p14:creationId xmlns:p14="http://schemas.microsoft.com/office/powerpoint/2010/main" val="4045600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915A7-FFD9-E451-38F5-EA4E35F4B7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🚩 </a:t>
            </a:r>
            <a:r>
              <a:rPr lang="en-US" sz="4400" b="1" dirty="0"/>
              <a:t>Golf for Good: </a:t>
            </a:r>
            <a:br>
              <a:rPr lang="en-US" sz="4400" b="1" dirty="0"/>
            </a:br>
            <a:r>
              <a:rPr lang="en-US" sz="4400" b="1" cap="none" dirty="0"/>
              <a:t>Two Ways To Give Back While Enjoying The Game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170907-8206-7B42-AF63-2AD42B3E63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⛳ </a:t>
            </a:r>
            <a:r>
              <a:rPr lang="en-US" sz="2400" b="1" dirty="0"/>
              <a:t>Supporting Charity, Building Community—One Swing at a Time!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8629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lose up of a logo&#10;&#10;AI-generated content may be incorrect.">
            <a:extLst>
              <a:ext uri="{FF2B5EF4-FFF2-40B4-BE49-F238E27FC236}">
                <a16:creationId xmlns:a16="http://schemas.microsoft.com/office/drawing/2014/main" id="{35BC615A-1233-9C96-DF70-664E1CC6A1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1079" y="1996275"/>
            <a:ext cx="4645025" cy="2041311"/>
          </a:xfrm>
        </p:spPr>
      </p:pic>
      <p:pic>
        <p:nvPicPr>
          <p:cNvPr id="9" name="Content Placeholder 8" descr="A logo for a golf tournament">
            <a:extLst>
              <a:ext uri="{FF2B5EF4-FFF2-40B4-BE49-F238E27FC236}">
                <a16:creationId xmlns:a16="http://schemas.microsoft.com/office/drawing/2014/main" id="{B93231AC-73BC-0A61-071D-0445B63C48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09827" y="1864194"/>
            <a:ext cx="4645025" cy="2333624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8EABC-95AA-11CC-E0B7-715052861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5CEE5F-3F0D-40C5-6777-93A3D29454A9}"/>
              </a:ext>
            </a:extLst>
          </p:cNvPr>
          <p:cNvSpPr txBox="1"/>
          <p:nvPr/>
        </p:nvSpPr>
        <p:spPr>
          <a:xfrm>
            <a:off x="1291079" y="4197818"/>
            <a:ext cx="46450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Tues, July 15</a:t>
            </a:r>
            <a:r>
              <a:rPr lang="en-US" b="1" baseline="30000" dirty="0"/>
              <a:t>th</a:t>
            </a:r>
            <a:r>
              <a:rPr lang="en-US" b="1" dirty="0"/>
              <a:t> @ Royal St Patricks’ Golf Links, Wrightstown</a:t>
            </a:r>
          </a:p>
          <a:p>
            <a:r>
              <a:rPr lang="en-US" dirty="0"/>
              <a:t>Benefits Beja Shriners’ Transportation Fund</a:t>
            </a:r>
            <a:br>
              <a:rPr lang="en-US" dirty="0"/>
            </a:br>
            <a:r>
              <a:rPr lang="en-US" dirty="0"/>
              <a:t>Open to all skill levels – fun, fellowship, and fundraising</a:t>
            </a:r>
            <a:br>
              <a:rPr lang="en-US" dirty="0"/>
            </a:b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A17058-5539-4F10-8BBD-14701F25C374}"/>
              </a:ext>
            </a:extLst>
          </p:cNvPr>
          <p:cNvSpPr txBox="1"/>
          <p:nvPr/>
        </p:nvSpPr>
        <p:spPr>
          <a:xfrm>
            <a:off x="6409827" y="4197818"/>
            <a:ext cx="4645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Saturday, September 6</a:t>
            </a:r>
            <a:r>
              <a:rPr lang="en-US" b="1" baseline="30000" dirty="0"/>
              <a:t>th</a:t>
            </a:r>
            <a:r>
              <a:rPr lang="en-US" b="1" dirty="0"/>
              <a:t> @ Maxwelton Braes, Baileys Harbor</a:t>
            </a:r>
          </a:p>
          <a:p>
            <a:r>
              <a:rPr lang="en-US" dirty="0"/>
              <a:t>Benefits Daughters of the Nile Charities</a:t>
            </a:r>
          </a:p>
          <a:p>
            <a:r>
              <a:rPr lang="en-US" dirty="0"/>
              <a:t>Welcoming participants of all levels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8E894496-66FB-C049-102C-DB86A1AE1F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49217" y="934432"/>
            <a:ext cx="10551286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🏌️‍♂️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Teeing Off for a Cause: Two Golf Outings, One Mission!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64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1D01D-30EE-D753-018F-722A51C04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4E147-CA38-D7F4-B6D2-B69A7E0F03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83706" y="288115"/>
            <a:ext cx="4878002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Holiday Wonderland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Feztival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Trees 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49C13E3C-2059-8968-9287-CD5025CD5C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52257" y="3585450"/>
            <a:ext cx="7050895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4000" b="1" dirty="0"/>
              <a:t>November 26</a:t>
            </a:r>
            <a:r>
              <a:rPr lang="en-US" baseline="30000" dirty="0"/>
              <a:t>th</a:t>
            </a:r>
            <a:r>
              <a:rPr lang="en-US" sz="4000" b="1" dirty="0"/>
              <a:t>, 28</a:t>
            </a:r>
            <a:r>
              <a:rPr lang="en-US" baseline="30000" dirty="0"/>
              <a:t>th</a:t>
            </a:r>
            <a:r>
              <a:rPr lang="en-US" sz="4000" b="1" dirty="0"/>
              <a:t>, &amp; 29</a:t>
            </a:r>
            <a:r>
              <a:rPr lang="en-US" baseline="30000" dirty="0"/>
              <a:t>th</a:t>
            </a:r>
            <a:r>
              <a:rPr lang="en-US" sz="4000" b="1" dirty="0"/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Here at the Shrine Center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729DBD6E-23EA-B731-4EF3-27FE86236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EFF05B6-5A38-743E-3854-2DA4E5991E44}"/>
              </a:ext>
            </a:extLst>
          </p:cNvPr>
          <p:cNvSpPr txBox="1">
            <a:spLocks/>
          </p:cNvSpPr>
          <p:nvPr/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4F6043-7A67-491B-98BC-F933DED7226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A purple christmas tree with blue balls and text&#10;&#10;AI-generated content may be incorrect.">
            <a:extLst>
              <a:ext uri="{FF2B5EF4-FFF2-40B4-BE49-F238E27FC236}">
                <a16:creationId xmlns:a16="http://schemas.microsoft.com/office/drawing/2014/main" id="{EE64FB4A-EF92-C2AE-C308-1E7C1AB57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09" y="2308009"/>
            <a:ext cx="4167940" cy="346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8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2000"/>
    </mc:Choice>
    <mc:Fallback xmlns="">
      <p:transition advClick="0" advTm="1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86E0BB36-7BDD-D349-82E5-EF4C5EC28FC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9093" t="9091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6A0FFA78-985C-4F50-B21A-77045C7DF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2BAD7B4-5997-4A95-A2A9-773DF1F4C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5511" y="3236470"/>
            <a:ext cx="6832500" cy="1252601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100">
                <a:solidFill>
                  <a:srgbClr val="FFFFFE"/>
                </a:solidFill>
              </a:rPr>
              <a:t>Celebrate The Holiday Season At The Beja Shrine Feztival Of Trees!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A6A002-1BEB-AE76-169E-13071F9091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5511" y="4669144"/>
            <a:ext cx="6832499" cy="716529"/>
          </a:xfrm>
        </p:spPr>
        <p:txBody>
          <a:bodyPr vert="horz" lIns="91440" tIns="91440" rIns="91440" bIns="9144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600" cap="all">
                <a:solidFill>
                  <a:srgbClr val="FFFFFE"/>
                </a:solidFill>
              </a:rPr>
              <a:t>A magical display of decorated trees, wreaths, and holiday cheer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5409EC7-69B1-45CC-8FB7-1964C1AB6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4666480"/>
            <a:ext cx="6832499" cy="0"/>
          </a:xfrm>
          <a:prstGeom prst="line">
            <a:avLst/>
          </a:prstGeom>
          <a:ln w="31750">
            <a:solidFill>
              <a:srgbClr val="30D3F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96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2000"/>
    </mc:Choice>
    <mc:Fallback xmlns="">
      <p:transition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B37DAF-AFAF-4561-A80B-C76198EBD319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A29436BC-77AE-4AEE-A282-4E162A1CAA7D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B665E41-66EB-401D-940D-8E7024721BE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90</TotalTime>
  <Words>486</Words>
  <Application>Microsoft Office PowerPoint</Application>
  <PresentationFormat>Widescreen</PresentationFormat>
  <Paragraphs>64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 ExtraBold</vt:lpstr>
      <vt:lpstr>Arial</vt:lpstr>
      <vt:lpstr>Calibri</vt:lpstr>
      <vt:lpstr>Gill Sans MT</vt:lpstr>
      <vt:lpstr>Helvetica Neue Medium</vt:lpstr>
      <vt:lpstr>Wingdings 2</vt:lpstr>
      <vt:lpstr>Gallery</vt:lpstr>
      <vt:lpstr>Beja ShrineRS:    Family Fun -- All Year Long!</vt:lpstr>
      <vt:lpstr> Welcome to Beja ShrineRS!</vt:lpstr>
      <vt:lpstr>📲 Stay Connected With Beja Shriners  On Facebook!</vt:lpstr>
      <vt:lpstr> Ladies and Gentlemen, Children of All Ages! Come to the Beja Shrine Circus!</vt:lpstr>
      <vt:lpstr>Experience The Thrill  Of The Circus! </vt:lpstr>
      <vt:lpstr>🚩 Golf for Good:  Two Ways To Give Back While Enjoying The Game </vt:lpstr>
      <vt:lpstr>🏌️‍♂️ Teeing Off for a Cause: Two Golf Outings, One Mission! </vt:lpstr>
      <vt:lpstr> A Holiday Wonderland  Feztival of Trees </vt:lpstr>
      <vt:lpstr>Celebrate The Holiday Season At The Beja Shrine Feztival Of Trees! </vt:lpstr>
      <vt:lpstr>Santa's Coming to Town!  </vt:lpstr>
      <vt:lpstr>Enjoy A Festive Breakfast Buffet And Meet Santa Claus!  A Perfect Way To Kick Off The Holiday Season.</vt:lpstr>
      <vt:lpstr>🐰 Join Us Again Next Year For More Fun! 🌸</vt:lpstr>
      <vt:lpstr>🎩 Thank You for Your Support! 🎩 🙏 We Appreciate You &amp; Look  Forward to Seeing You Again!  📲 Stay Connected: 📍 Beja Shriners – 1950 Bond St, Green Bay 📞 (920) 498-1985 | ✉️ bejashrine@new.rr.com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Gary Fehl</dc:creator>
  <cp:lastModifiedBy>Gary Fehl</cp:lastModifiedBy>
  <cp:revision>1</cp:revision>
  <dcterms:created xsi:type="dcterms:W3CDTF">2025-02-16T21:17:06Z</dcterms:created>
  <dcterms:modified xsi:type="dcterms:W3CDTF">2025-03-12T18:13:06Z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